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5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695" y="1340768"/>
            <a:ext cx="81724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/>
                <a:ea typeface="Calibri"/>
              </a:rPr>
              <a:t>«Тіл- тұғырым , тарих-тағдырым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»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атты қазақ тілі мен әдебиеті 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және тарих пәндерінің апталығының 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қорытындысы 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924" y="479574"/>
            <a:ext cx="74082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 мұхитының жүрдек кемесі» </a:t>
            </a:r>
          </a:p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М.Шахановтың шығармашылығына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кеш)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9234"/>
            <a:ext cx="3384376" cy="41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46" y="2060931"/>
            <a:ext cx="3793410" cy="417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20688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«Ұшқыр ой мен шешен тіл»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 сайысы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7906"/>
            <a:ext cx="7416824" cy="46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744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3744416" cy="47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808" y="407566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«Тарихты білу – парызым»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 сайысы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764704"/>
            <a:ext cx="52277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«ХХІ ғасыр көшбасшысы»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/>
              </a:rPr>
              <a:t>сайысы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1922"/>
            <a:ext cx="3816424" cy="43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1841922"/>
            <a:ext cx="3637172" cy="43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3103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«Қазақстан аумағына  күштеп қоныс аударылған ұлттар» ашық сабағы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4168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слайды\243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1244" y="76470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683" y="1490008"/>
            <a:ext cx="8182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саясатымызд</a:t>
            </a:r>
            <a:r>
              <a:rPr lang="kk-KZ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 </a:t>
            </a:r>
            <a:r>
              <a:rPr lang="kk-KZ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діңгегі болуы тиіс»</a:t>
            </a:r>
          </a:p>
          <a:p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1</cp:lastModifiedBy>
  <cp:revision>10</cp:revision>
  <dcterms:created xsi:type="dcterms:W3CDTF">2014-01-24T09:28:02Z</dcterms:created>
  <dcterms:modified xsi:type="dcterms:W3CDTF">2014-01-25T05:33:04Z</dcterms:modified>
</cp:coreProperties>
</file>