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3" r:id="rId4"/>
    <p:sldId id="274" r:id="rId5"/>
    <p:sldId id="272" r:id="rId6"/>
    <p:sldId id="275" r:id="rId7"/>
    <p:sldId id="260" r:id="rId8"/>
    <p:sldId id="261" r:id="rId9"/>
    <p:sldId id="276" r:id="rId10"/>
    <p:sldId id="278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22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357166"/>
            <a:ext cx="7120920" cy="24975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Презентация к уроку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« Сложное предложение и его виды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/>
              <a:t> </a:t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4" name="Picture 5" descr="book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496"/>
            <a:ext cx="3682127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Союзное предложение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2500306"/>
            <a:ext cx="4143404" cy="36871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Сложносочинительные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части связаны сочинительными союзами: и, а, но, да, зато, также и др.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2500306"/>
            <a:ext cx="4572032" cy="37347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Сложноподчинительные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части связаны подчинительными союзами: что, чтобы, потому что, так как, и др., а также словами который, какой, чей, куда и др.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rot="10800000" flipV="1">
            <a:off x="2928926" y="1285860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679289" y="1393017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321835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kr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1305676" cy="13525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5500726" cy="685800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3" name="Picture 4" descr="Бедный ребен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857232"/>
            <a:ext cx="2287628" cy="21431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428604"/>
            <a:ext cx="71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99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2400" b="1" dirty="0" smtClean="0">
              <a:solidFill>
                <a:srgbClr val="99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2400" b="1" dirty="0" smtClean="0">
              <a:solidFill>
                <a:srgbClr val="99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2400" b="1" dirty="0" smtClean="0">
              <a:solidFill>
                <a:srgbClr val="99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2400" b="1" dirty="0" smtClean="0">
              <a:solidFill>
                <a:srgbClr val="99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99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 мы  так  говорим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solidFill>
                  <a:srgbClr val="99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КАЗАНСКАЯ  СИРОТА?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После  завоевания  Иваном  Грозным  Казани  татарские  мурзы  (князья),  пользуясь  незлопамятностью  русских,</a:t>
            </a:r>
            <a:b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прикидывались  бедными  и  назойливо  выпрашивали  награды.  С  той  поры  того,  кто  прибедняется,  чтобы  разжалобить  кого-либо  и  получить  себе  выгоду,  народ  насмешливо  называет  </a:t>
            </a: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казанской  сиротой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285728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Занимательная информация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498080" cy="207170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 урока: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повторить и расширить сведения о видах сложных предложений по средствам связи частей; формировать представление о видах союзных предложений по способу и средствам связи частей (сложносочиненные и сложноподчиненные).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teac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10050"/>
            <a:ext cx="2571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1714480" y="0"/>
            <a:ext cx="7143800" cy="2500306"/>
          </a:xfrm>
          <a:prstGeom prst="cloudCallout">
            <a:avLst>
              <a:gd name="adj1" fmla="val 13180"/>
              <a:gd name="adj2" fmla="val 67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742952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Проверь своё произношение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498080" cy="3248028"/>
          </a:xfrm>
        </p:spPr>
        <p:txBody>
          <a:bodyPr/>
          <a:lstStyle/>
          <a:p>
            <a:pPr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балОванный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прАвы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бАнты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придАное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бАрмен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ракУшка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включИт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свЁкла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ворОта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слИвовый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газопровОд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стАтуя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4" descr="297-20071009-231056-520x8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428868"/>
            <a:ext cx="244738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00042"/>
            <a:ext cx="5929322" cy="5572164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solidFill>
                  <a:schemeClr val="accent3">
                    <a:lumMod val="75000"/>
                  </a:schemeClr>
                </a:solidFill>
              </a:rPr>
              <a:t>Однородные члены предложения: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- один и тот же член предложения;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- относятся к одному и тому же слову;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- отвечают на один и тот же вопрос.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j0370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1739189" cy="1837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О и О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О – однородные члены.</a:t>
            </a:r>
          </a:p>
          <a:p>
            <a:endParaRPr lang="ru-RU" sz="4000" dirty="0"/>
          </a:p>
        </p:txBody>
      </p:sp>
      <p:pic>
        <p:nvPicPr>
          <p:cNvPr id="4" name="Picture 5" descr="teac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642918"/>
            <a:ext cx="2571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74638"/>
            <a:ext cx="536182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Запятая ставится перед союзами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а, но.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428736"/>
            <a:ext cx="5500726" cy="2857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Запятая ставится перед сою</a:t>
            </a:r>
            <a:r>
              <a:rPr lang="ru-RU" sz="2800" dirty="0" smtClean="0"/>
              <a:t>зом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когда он соединяет простые предложения в составе сложных. (сложносочиненное предложение)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Союзы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 smtClean="0"/>
              <a:t>а, и, но,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сочинительные.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4" descr="j0370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1739189" cy="18370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471488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Ветер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разогнал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тучи, и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небо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загорелось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искрами. (сложносочиненное предложение)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598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72198" y="5214950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928802"/>
            <a:ext cx="7715304" cy="4500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В ярком золоте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день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утопает,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ручьи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по оврагам шумят.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Редеет мгла ненастной ночи, и бледный день уж настает.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3. Прозрачный лес один чернеет, и ель сквозь иней зеленеет.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35716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Запишите предложения, выделите главные члены предложения.</a:t>
            </a:r>
          </a:p>
          <a:p>
            <a:pPr algn="ctr"/>
            <a:r>
              <a:rPr lang="ru-RU" sz="3200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Составьте схемы предложений.</a:t>
            </a:r>
            <a:endParaRPr lang="ru-RU" sz="3200" u="sng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QUESTION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72074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85794"/>
            <a:ext cx="800102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Налетел ветер и затрепетала листьями осинка.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Улетает с цветка тяжелый шмель и цветок слегка качается.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Давно угомонился дождь но капельки воды долго не пропадали на листьях.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Ветер крепчал и на востоке появлялись громады туч.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Неслись мимо леса мелькали реки.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550070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[- =]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и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[- =]</a:t>
            </a:r>
            <a:r>
              <a:rPr lang="ru-RU" dirty="0" smtClean="0"/>
              <a:t>.</a:t>
            </a:r>
          </a:p>
        </p:txBody>
      </p:sp>
      <p:pic>
        <p:nvPicPr>
          <p:cNvPr id="6" name="Picture 4" descr="QUESTION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72074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Сложное предложение</a:t>
            </a:r>
            <a:endParaRPr lang="ru-RU" sz="4000" u="sng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164305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союзное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164305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бессоюзное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071802" y="1142984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857884" y="114298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1538" y="2714620"/>
            <a:ext cx="39290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Солнце зашло за гору,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но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ветер дул с прежней силой. 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Заря догорала,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я не хотел возвращаться домой.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2714621"/>
            <a:ext cx="40719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Низко нависли серые облака, моросил мелкий дождь.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Я вышел торопясь из дома, работа находилась недалеко.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643306" y="421481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kr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1305676" cy="13525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308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к уроку  « Сложное предложение и его виды»   </vt:lpstr>
      <vt:lpstr>Цель урока:  </vt:lpstr>
      <vt:lpstr>Проверь своё произношение </vt:lpstr>
      <vt:lpstr>Однородные члены предложения:  - один и тот же член предложения; - относятся к одному и тому же слову; - отвечают на один и тот же вопрос. </vt:lpstr>
      <vt:lpstr>Презентация PowerPoint</vt:lpstr>
      <vt:lpstr>Запятая ставится перед союзами а, но.</vt:lpstr>
      <vt:lpstr>1. В ярком золоте день утопает, и ручьи по оврагам шумят.  2. Редеет мгла ненастной ночи, и бледный день уж настает.  3. Прозрачный лес один чернеет, и ель сквозь иней зеленеет. </vt:lpstr>
      <vt:lpstr>Презентация PowerPoint</vt:lpstr>
      <vt:lpstr>Сложное предложение</vt:lpstr>
      <vt:lpstr>Союзное предложение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 « Сложное предложение и его виды» 6 класс</dc:title>
  <dc:creator>евросеть</dc:creator>
  <cp:lastModifiedBy>33-1Кабинет</cp:lastModifiedBy>
  <cp:revision>25</cp:revision>
  <dcterms:created xsi:type="dcterms:W3CDTF">2013-02-09T22:55:03Z</dcterms:created>
  <dcterms:modified xsi:type="dcterms:W3CDTF">2014-02-14T08:07:21Z</dcterms:modified>
</cp:coreProperties>
</file>