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6" r:id="rId4"/>
    <p:sldId id="268" r:id="rId5"/>
    <p:sldId id="258" r:id="rId6"/>
    <p:sldId id="261" r:id="rId7"/>
    <p:sldId id="263" r:id="rId8"/>
    <p:sldId id="264" r:id="rId9"/>
    <p:sldId id="260" r:id="rId10"/>
    <p:sldId id="259" r:id="rId11"/>
    <p:sldId id="262" r:id="rId12"/>
    <p:sldId id="267" r:id="rId13"/>
    <p:sldId id="257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66CC"/>
    <a:srgbClr val="CC0000"/>
    <a:srgbClr val="99009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4671" autoAdjust="0"/>
  </p:normalViewPr>
  <p:slideViewPr>
    <p:cSldViewPr>
      <p:cViewPr varScale="1">
        <p:scale>
          <a:sx n="70" d="100"/>
          <a:sy n="70" d="100"/>
        </p:scale>
        <p:origin x="-516" y="-3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4166274" y="1744355"/>
            <a:ext cx="2133918" cy="47089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0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7</a:t>
            </a:r>
            <a:endParaRPr lang="ru-RU" sz="30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71319" y="4120619"/>
            <a:ext cx="1313254" cy="15813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1982733" y="332656"/>
            <a:ext cx="517853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Тема урока</a:t>
            </a:r>
            <a:endParaRPr lang="ru-RU" sz="8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059660" y="1385481"/>
            <a:ext cx="702468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cap="none" spc="0" dirty="0" smtClean="0">
                <a:ln w="11430"/>
                <a:solidFill>
                  <a:srgbClr val="0066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Число и цифра</a:t>
            </a:r>
            <a:endParaRPr lang="ru-RU" sz="8000" b="1" cap="none" spc="0" dirty="0">
              <a:ln w="11430"/>
              <a:solidFill>
                <a:srgbClr val="0066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6743" y="3861048"/>
            <a:ext cx="1596945" cy="2880319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44056" y="4036972"/>
            <a:ext cx="920431" cy="2704395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818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632" y="955820"/>
            <a:ext cx="6066737" cy="4433349"/>
          </a:xfrm>
          <a:prstGeom prst="rect">
            <a:avLst/>
          </a:prstGeom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6743" y="3861048"/>
            <a:ext cx="1596945" cy="2880319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44056" y="4036972"/>
            <a:ext cx="920431" cy="2704395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96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55576" y="260648"/>
            <a:ext cx="5616624" cy="34057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ru-RU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Цифра семь! Цифра семь!</a:t>
            </a:r>
          </a:p>
          <a:p>
            <a:pPr>
              <a:lnSpc>
                <a:spcPct val="200000"/>
              </a:lnSpc>
            </a:pPr>
            <a:r>
              <a:rPr lang="ru-RU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Цифра лёгкая совсем!</a:t>
            </a:r>
          </a:p>
          <a:p>
            <a:pPr>
              <a:lnSpc>
                <a:spcPct val="200000"/>
              </a:lnSpc>
            </a:pPr>
            <a:r>
              <a:rPr lang="ru-RU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Я косу принесу</a:t>
            </a:r>
          </a:p>
          <a:p>
            <a:pPr>
              <a:lnSpc>
                <a:spcPct val="200000"/>
              </a:lnSpc>
            </a:pPr>
            <a:r>
              <a:rPr lang="ru-RU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 срисую ту косу!</a:t>
            </a:r>
            <a:endParaRPr lang="ru-RU" sz="2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E:\Documents and Settings\Мама\Мои документы\1 класс\Презентация по математике\Картинки для презентации\Коса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09987">
            <a:off x="4729505" y="1392694"/>
            <a:ext cx="2432556" cy="4566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6743" y="3861048"/>
            <a:ext cx="1596945" cy="2880319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44056" y="4036972"/>
            <a:ext cx="920431" cy="2704395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27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6743" y="3861048"/>
            <a:ext cx="1596945" cy="2880319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44056" y="4036972"/>
            <a:ext cx="920431" cy="2704395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7544" y="404664"/>
            <a:ext cx="3816424" cy="7694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ОТДОХНИ !!!</a:t>
            </a:r>
            <a:endParaRPr lang="ru-RU" sz="4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Хозяин\Desktop\palchikovie_igr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711179"/>
            <a:ext cx="5654814" cy="40940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57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835696" y="634628"/>
            <a:ext cx="5637038" cy="5602684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4" name="Freeform 3"/>
          <p:cNvSpPr>
            <a:spLocks/>
          </p:cNvSpPr>
          <p:nvPr/>
        </p:nvSpPr>
        <p:spPr bwMode="auto">
          <a:xfrm>
            <a:off x="4618211" y="1111224"/>
            <a:ext cx="2252669" cy="292725"/>
          </a:xfrm>
          <a:custGeom>
            <a:avLst/>
            <a:gdLst>
              <a:gd name="T0" fmla="*/ 0 w 1728"/>
              <a:gd name="T1" fmla="*/ 264 h 264"/>
              <a:gd name="T2" fmla="*/ 144 w 1728"/>
              <a:gd name="T3" fmla="*/ 120 h 264"/>
              <a:gd name="T4" fmla="*/ 384 w 1728"/>
              <a:gd name="T5" fmla="*/ 24 h 264"/>
              <a:gd name="T6" fmla="*/ 624 w 1728"/>
              <a:gd name="T7" fmla="*/ 72 h 264"/>
              <a:gd name="T8" fmla="*/ 912 w 1728"/>
              <a:gd name="T9" fmla="*/ 216 h 264"/>
              <a:gd name="T10" fmla="*/ 1104 w 1728"/>
              <a:gd name="T11" fmla="*/ 264 h 264"/>
              <a:gd name="T12" fmla="*/ 1296 w 1728"/>
              <a:gd name="T13" fmla="*/ 216 h 264"/>
              <a:gd name="T14" fmla="*/ 1680 w 1728"/>
              <a:gd name="T15" fmla="*/ 24 h 264"/>
              <a:gd name="T16" fmla="*/ 1584 w 1728"/>
              <a:gd name="T17" fmla="*/ 72 h 264"/>
              <a:gd name="T18" fmla="*/ 1632 w 1728"/>
              <a:gd name="T19" fmla="*/ 72 h 26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728"/>
              <a:gd name="T31" fmla="*/ 0 h 264"/>
              <a:gd name="T32" fmla="*/ 1728 w 1728"/>
              <a:gd name="T33" fmla="*/ 264 h 264"/>
              <a:gd name="connsiteX0" fmla="*/ 0 w 9781"/>
              <a:gd name="connsiteY0" fmla="*/ 9294 h 9294"/>
              <a:gd name="connsiteX1" fmla="*/ 833 w 9781"/>
              <a:gd name="connsiteY1" fmla="*/ 3839 h 9294"/>
              <a:gd name="connsiteX2" fmla="*/ 2222 w 9781"/>
              <a:gd name="connsiteY2" fmla="*/ 203 h 9294"/>
              <a:gd name="connsiteX3" fmla="*/ 3611 w 9781"/>
              <a:gd name="connsiteY3" fmla="*/ 2021 h 9294"/>
              <a:gd name="connsiteX4" fmla="*/ 5278 w 9781"/>
              <a:gd name="connsiteY4" fmla="*/ 7476 h 9294"/>
              <a:gd name="connsiteX5" fmla="*/ 6404 w 9781"/>
              <a:gd name="connsiteY5" fmla="*/ 8773 h 9294"/>
              <a:gd name="connsiteX6" fmla="*/ 7500 w 9781"/>
              <a:gd name="connsiteY6" fmla="*/ 7476 h 9294"/>
              <a:gd name="connsiteX7" fmla="*/ 9722 w 9781"/>
              <a:gd name="connsiteY7" fmla="*/ 203 h 9294"/>
              <a:gd name="connsiteX8" fmla="*/ 9167 w 9781"/>
              <a:gd name="connsiteY8" fmla="*/ 2021 h 9294"/>
              <a:gd name="connsiteX9" fmla="*/ 9444 w 9781"/>
              <a:gd name="connsiteY9" fmla="*/ 2021 h 9294"/>
              <a:gd name="connsiteX0" fmla="*/ 0 w 10000"/>
              <a:gd name="connsiteY0" fmla="*/ 10000 h 10000"/>
              <a:gd name="connsiteX1" fmla="*/ 852 w 10000"/>
              <a:gd name="connsiteY1" fmla="*/ 4131 h 10000"/>
              <a:gd name="connsiteX2" fmla="*/ 2272 w 10000"/>
              <a:gd name="connsiteY2" fmla="*/ 218 h 10000"/>
              <a:gd name="connsiteX3" fmla="*/ 3692 w 10000"/>
              <a:gd name="connsiteY3" fmla="*/ 2175 h 10000"/>
              <a:gd name="connsiteX4" fmla="*/ 5301 w 10000"/>
              <a:gd name="connsiteY4" fmla="*/ 7484 h 10000"/>
              <a:gd name="connsiteX5" fmla="*/ 6547 w 10000"/>
              <a:gd name="connsiteY5" fmla="*/ 9439 h 10000"/>
              <a:gd name="connsiteX6" fmla="*/ 7668 w 10000"/>
              <a:gd name="connsiteY6" fmla="*/ 8044 h 10000"/>
              <a:gd name="connsiteX7" fmla="*/ 9940 w 10000"/>
              <a:gd name="connsiteY7" fmla="*/ 218 h 10000"/>
              <a:gd name="connsiteX8" fmla="*/ 9372 w 10000"/>
              <a:gd name="connsiteY8" fmla="*/ 2175 h 10000"/>
              <a:gd name="connsiteX9" fmla="*/ 9655 w 10000"/>
              <a:gd name="connsiteY9" fmla="*/ 2175 h 10000"/>
              <a:gd name="connsiteX0" fmla="*/ 0 w 10000"/>
              <a:gd name="connsiteY0" fmla="*/ 10000 h 10000"/>
              <a:gd name="connsiteX1" fmla="*/ 852 w 10000"/>
              <a:gd name="connsiteY1" fmla="*/ 4131 h 10000"/>
              <a:gd name="connsiteX2" fmla="*/ 2272 w 10000"/>
              <a:gd name="connsiteY2" fmla="*/ 218 h 10000"/>
              <a:gd name="connsiteX3" fmla="*/ 3692 w 10000"/>
              <a:gd name="connsiteY3" fmla="*/ 2175 h 10000"/>
              <a:gd name="connsiteX4" fmla="*/ 5301 w 10000"/>
              <a:gd name="connsiteY4" fmla="*/ 7484 h 10000"/>
              <a:gd name="connsiteX5" fmla="*/ 6531 w 10000"/>
              <a:gd name="connsiteY5" fmla="*/ 9215 h 10000"/>
              <a:gd name="connsiteX6" fmla="*/ 7668 w 10000"/>
              <a:gd name="connsiteY6" fmla="*/ 8044 h 10000"/>
              <a:gd name="connsiteX7" fmla="*/ 9940 w 10000"/>
              <a:gd name="connsiteY7" fmla="*/ 218 h 10000"/>
              <a:gd name="connsiteX8" fmla="*/ 9372 w 10000"/>
              <a:gd name="connsiteY8" fmla="*/ 2175 h 10000"/>
              <a:gd name="connsiteX9" fmla="*/ 9655 w 10000"/>
              <a:gd name="connsiteY9" fmla="*/ 2175 h 10000"/>
              <a:gd name="connsiteX0" fmla="*/ 0 w 10000"/>
              <a:gd name="connsiteY0" fmla="*/ 9976 h 9976"/>
              <a:gd name="connsiteX1" fmla="*/ 852 w 10000"/>
              <a:gd name="connsiteY1" fmla="*/ 4107 h 9976"/>
              <a:gd name="connsiteX2" fmla="*/ 2272 w 10000"/>
              <a:gd name="connsiteY2" fmla="*/ 194 h 9976"/>
              <a:gd name="connsiteX3" fmla="*/ 3692 w 10000"/>
              <a:gd name="connsiteY3" fmla="*/ 2151 h 9976"/>
              <a:gd name="connsiteX4" fmla="*/ 5301 w 10000"/>
              <a:gd name="connsiteY4" fmla="*/ 7460 h 9976"/>
              <a:gd name="connsiteX5" fmla="*/ 6531 w 10000"/>
              <a:gd name="connsiteY5" fmla="*/ 9191 h 9976"/>
              <a:gd name="connsiteX6" fmla="*/ 7668 w 10000"/>
              <a:gd name="connsiteY6" fmla="*/ 7572 h 9976"/>
              <a:gd name="connsiteX7" fmla="*/ 9940 w 10000"/>
              <a:gd name="connsiteY7" fmla="*/ 194 h 9976"/>
              <a:gd name="connsiteX8" fmla="*/ 9372 w 10000"/>
              <a:gd name="connsiteY8" fmla="*/ 2151 h 9976"/>
              <a:gd name="connsiteX9" fmla="*/ 9655 w 10000"/>
              <a:gd name="connsiteY9" fmla="*/ 2151 h 9976"/>
              <a:gd name="connsiteX0" fmla="*/ 0 w 10000"/>
              <a:gd name="connsiteY0" fmla="*/ 10000 h 10000"/>
              <a:gd name="connsiteX1" fmla="*/ 852 w 10000"/>
              <a:gd name="connsiteY1" fmla="*/ 4117 h 10000"/>
              <a:gd name="connsiteX2" fmla="*/ 2272 w 10000"/>
              <a:gd name="connsiteY2" fmla="*/ 194 h 10000"/>
              <a:gd name="connsiteX3" fmla="*/ 3692 w 10000"/>
              <a:gd name="connsiteY3" fmla="*/ 2156 h 10000"/>
              <a:gd name="connsiteX4" fmla="*/ 5301 w 10000"/>
              <a:gd name="connsiteY4" fmla="*/ 7478 h 10000"/>
              <a:gd name="connsiteX5" fmla="*/ 6499 w 10000"/>
              <a:gd name="connsiteY5" fmla="*/ 8764 h 10000"/>
              <a:gd name="connsiteX6" fmla="*/ 7668 w 10000"/>
              <a:gd name="connsiteY6" fmla="*/ 7590 h 10000"/>
              <a:gd name="connsiteX7" fmla="*/ 9940 w 10000"/>
              <a:gd name="connsiteY7" fmla="*/ 194 h 10000"/>
              <a:gd name="connsiteX8" fmla="*/ 9372 w 10000"/>
              <a:gd name="connsiteY8" fmla="*/ 2156 h 10000"/>
              <a:gd name="connsiteX9" fmla="*/ 9655 w 10000"/>
              <a:gd name="connsiteY9" fmla="*/ 2156 h 10000"/>
              <a:gd name="connsiteX0" fmla="*/ 0 w 10000"/>
              <a:gd name="connsiteY0" fmla="*/ 10000 h 10000"/>
              <a:gd name="connsiteX1" fmla="*/ 852 w 10000"/>
              <a:gd name="connsiteY1" fmla="*/ 4117 h 10000"/>
              <a:gd name="connsiteX2" fmla="*/ 2272 w 10000"/>
              <a:gd name="connsiteY2" fmla="*/ 194 h 10000"/>
              <a:gd name="connsiteX3" fmla="*/ 3692 w 10000"/>
              <a:gd name="connsiteY3" fmla="*/ 2156 h 10000"/>
              <a:gd name="connsiteX4" fmla="*/ 5301 w 10000"/>
              <a:gd name="connsiteY4" fmla="*/ 7478 h 10000"/>
              <a:gd name="connsiteX5" fmla="*/ 6499 w 10000"/>
              <a:gd name="connsiteY5" fmla="*/ 8764 h 10000"/>
              <a:gd name="connsiteX6" fmla="*/ 7668 w 10000"/>
              <a:gd name="connsiteY6" fmla="*/ 7590 h 10000"/>
              <a:gd name="connsiteX7" fmla="*/ 9940 w 10000"/>
              <a:gd name="connsiteY7" fmla="*/ 194 h 10000"/>
              <a:gd name="connsiteX8" fmla="*/ 9372 w 10000"/>
              <a:gd name="connsiteY8" fmla="*/ 2156 h 10000"/>
              <a:gd name="connsiteX9" fmla="*/ 9655 w 10000"/>
              <a:gd name="connsiteY9" fmla="*/ 2156 h 10000"/>
              <a:gd name="connsiteX0" fmla="*/ 0 w 10000"/>
              <a:gd name="connsiteY0" fmla="*/ 10000 h 10000"/>
              <a:gd name="connsiteX1" fmla="*/ 852 w 10000"/>
              <a:gd name="connsiteY1" fmla="*/ 4117 h 10000"/>
              <a:gd name="connsiteX2" fmla="*/ 2272 w 10000"/>
              <a:gd name="connsiteY2" fmla="*/ 194 h 10000"/>
              <a:gd name="connsiteX3" fmla="*/ 3692 w 10000"/>
              <a:gd name="connsiteY3" fmla="*/ 2156 h 10000"/>
              <a:gd name="connsiteX4" fmla="*/ 5301 w 10000"/>
              <a:gd name="connsiteY4" fmla="*/ 7478 h 10000"/>
              <a:gd name="connsiteX5" fmla="*/ 6499 w 10000"/>
              <a:gd name="connsiteY5" fmla="*/ 8764 h 10000"/>
              <a:gd name="connsiteX6" fmla="*/ 7668 w 10000"/>
              <a:gd name="connsiteY6" fmla="*/ 7590 h 10000"/>
              <a:gd name="connsiteX7" fmla="*/ 9940 w 10000"/>
              <a:gd name="connsiteY7" fmla="*/ 194 h 10000"/>
              <a:gd name="connsiteX8" fmla="*/ 9372 w 10000"/>
              <a:gd name="connsiteY8" fmla="*/ 2156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cubicBezTo>
                  <a:pt x="236" y="7875"/>
                  <a:pt x="473" y="5752"/>
                  <a:pt x="852" y="4117"/>
                </a:cubicBezTo>
                <a:cubicBezTo>
                  <a:pt x="1231" y="2483"/>
                  <a:pt x="1798" y="521"/>
                  <a:pt x="2272" y="194"/>
                </a:cubicBezTo>
                <a:cubicBezTo>
                  <a:pt x="2745" y="-132"/>
                  <a:pt x="3187" y="942"/>
                  <a:pt x="3692" y="2156"/>
                </a:cubicBezTo>
                <a:cubicBezTo>
                  <a:pt x="4197" y="3370"/>
                  <a:pt x="4833" y="6377"/>
                  <a:pt x="5301" y="7478"/>
                </a:cubicBezTo>
                <a:cubicBezTo>
                  <a:pt x="5769" y="8579"/>
                  <a:pt x="6105" y="8745"/>
                  <a:pt x="6499" y="8764"/>
                </a:cubicBezTo>
                <a:cubicBezTo>
                  <a:pt x="6893" y="8783"/>
                  <a:pt x="7095" y="9018"/>
                  <a:pt x="7668" y="7590"/>
                </a:cubicBezTo>
                <a:cubicBezTo>
                  <a:pt x="8241" y="6162"/>
                  <a:pt x="9656" y="1101"/>
                  <a:pt x="9940" y="194"/>
                </a:cubicBezTo>
                <a:cubicBezTo>
                  <a:pt x="10224" y="-712"/>
                  <a:pt x="9419" y="1829"/>
                  <a:pt x="9372" y="2156"/>
                </a:cubicBezTo>
              </a:path>
            </a:pathLst>
          </a:custGeom>
          <a:noFill/>
          <a:ln w="139700" cap="rnd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5364832" y="3573016"/>
            <a:ext cx="1295400" cy="0"/>
          </a:xfrm>
          <a:prstGeom prst="line">
            <a:avLst/>
          </a:prstGeom>
          <a:noFill/>
          <a:ln w="139700" cap="rnd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 flipH="1">
            <a:off x="5220071" y="1089025"/>
            <a:ext cx="1693128" cy="4679950"/>
          </a:xfrm>
          <a:prstGeom prst="line">
            <a:avLst/>
          </a:prstGeom>
          <a:noFill/>
          <a:ln w="139700" cap="rnd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1" name="Овал 10"/>
          <p:cNvSpPr>
            <a:spLocks/>
          </p:cNvSpPr>
          <p:nvPr/>
        </p:nvSpPr>
        <p:spPr>
          <a:xfrm>
            <a:off x="5267097" y="3491002"/>
            <a:ext cx="168999" cy="16402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>
            <a:spLocks/>
          </p:cNvSpPr>
          <p:nvPr/>
        </p:nvSpPr>
        <p:spPr>
          <a:xfrm>
            <a:off x="4547017" y="1321935"/>
            <a:ext cx="168999" cy="16402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1835696" y="1027336"/>
            <a:ext cx="5637038" cy="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835696" y="5851872"/>
            <a:ext cx="5637038" cy="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6743" y="3861048"/>
            <a:ext cx="1596945" cy="2880319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Прямая соединительная линия 16"/>
          <p:cNvCxnSpPr/>
          <p:nvPr/>
        </p:nvCxnSpPr>
        <p:spPr>
          <a:xfrm flipH="1" flipV="1">
            <a:off x="7020271" y="639738"/>
            <a:ext cx="1" cy="5597573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44056" y="4036972"/>
            <a:ext cx="920431" cy="2704395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Прямая соединительная линия 15"/>
          <p:cNvCxnSpPr/>
          <p:nvPr/>
        </p:nvCxnSpPr>
        <p:spPr>
          <a:xfrm flipH="1" flipV="1">
            <a:off x="2267743" y="639739"/>
            <a:ext cx="1" cy="5597573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8870261">
            <a:off x="4305935" y="-38190"/>
            <a:ext cx="1931228" cy="1448420"/>
          </a:xfrm>
          <a:prstGeom prst="rect">
            <a:avLst/>
          </a:prstGeom>
          <a:noFill/>
          <a:ln>
            <a:noFill/>
          </a:ln>
          <a:effectLst>
            <a:outerShdw blurRad="114300" dist="114300" dir="17880000" sx="95000" sy="95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0104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7.40741E-7 L 0.0257 -0.02778 L 0.05278 -0.03958 C 0.06163 -0.04305 0.06893 -0.03796 0.08229 -0.0368 C 0.09063 -0.03449 0.0974 -0.02963 0.10469 -0.02569 C 0.11198 -0.02176 0.11979 -0.0162 0.12674 -0.01319 L 0.14636 -0.00694 L 0.16302 -0.00555 L 0.17969 -0.00764 L 0.1941 -0.01389 L 0.22361 -0.02986 L 0.25313 -0.04838 " pathEditMode="relative" rAng="0" ptsTypes="FAffaFAAAAAF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56" y="-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312 -0.04838 L 0.06423 0.637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44" y="3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552 0.31319 L 0.23177 0.3101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3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07103" y="3861048"/>
            <a:ext cx="1596945" cy="2880319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лако 3"/>
          <p:cNvSpPr/>
          <p:nvPr/>
        </p:nvSpPr>
        <p:spPr>
          <a:xfrm>
            <a:off x="179512" y="908720"/>
            <a:ext cx="6552728" cy="2736304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9681" y="4036972"/>
            <a:ext cx="920431" cy="2704395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 rot="21088127">
            <a:off x="683568" y="1420699"/>
            <a:ext cx="604867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9600" b="1" cap="none" spc="0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istral" pitchFamily="66" charset="0"/>
              </a:rPr>
              <a:t>МОЛОДЦЫ !</a:t>
            </a:r>
            <a:endParaRPr lang="ru-RU" sz="9600" b="1" cap="none" spc="0" dirty="0">
              <a:ln w="11430"/>
              <a:solidFill>
                <a:srgbClr val="0070C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Mistral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892" y="22767"/>
            <a:ext cx="2866711" cy="2873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69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Documents and Settings\Мама\Мои документы\1 класс\Презентация по математике\Картинки для презентации\Ручка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99848">
            <a:off x="3506943" y="5152129"/>
            <a:ext cx="2680906" cy="15539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6743" y="3861048"/>
            <a:ext cx="1596945" cy="2880319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44056" y="4036972"/>
            <a:ext cx="920431" cy="2704395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Хозяин\Desktop\мамины рисунки\osanka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276872"/>
            <a:ext cx="3499590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350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55816" y="213098"/>
            <a:ext cx="5616624" cy="314720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Я нашёл в дупле у белки</a:t>
            </a:r>
          </a:p>
          <a:p>
            <a:pPr algn="ctr">
              <a:lnSpc>
                <a:spcPct val="120000"/>
              </a:lnSpc>
            </a:pPr>
            <a:r>
              <a:rPr lang="ru-RU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Пять лесных орешков мелких</a:t>
            </a:r>
          </a:p>
          <a:p>
            <a:pPr algn="ctr">
              <a:lnSpc>
                <a:spcPct val="120000"/>
              </a:lnSpc>
            </a:pPr>
            <a:r>
              <a:rPr lang="ru-RU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Вот ещё один лежит,</a:t>
            </a:r>
          </a:p>
          <a:p>
            <a:pPr algn="ctr">
              <a:lnSpc>
                <a:spcPct val="120000"/>
              </a:lnSpc>
            </a:pPr>
            <a:r>
              <a:rPr lang="ru-RU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Мхом заботливо укрыт.</a:t>
            </a:r>
          </a:p>
          <a:p>
            <a:pPr algn="ctr">
              <a:lnSpc>
                <a:spcPct val="120000"/>
              </a:lnSpc>
            </a:pPr>
            <a:r>
              <a:rPr lang="ru-RU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Ну и белка! Вот хозяйка!</a:t>
            </a:r>
          </a:p>
          <a:p>
            <a:pPr algn="ctr">
              <a:lnSpc>
                <a:spcPct val="120000"/>
              </a:lnSpc>
            </a:pPr>
            <a:r>
              <a:rPr lang="ru-RU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Все орешки посчитай-ка!</a:t>
            </a:r>
            <a:endParaRPr lang="ru-RU" sz="2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6743" y="3861048"/>
            <a:ext cx="1596945" cy="2880319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44056" y="4036972"/>
            <a:ext cx="920431" cy="2704395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:\Documents and Settings\Мама\Мои документы\1 класс\Презентация по математике\Картинки для презентации\белка-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647043"/>
            <a:ext cx="2286000" cy="3022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Группа 1"/>
          <p:cNvGrpSpPr/>
          <p:nvPr/>
        </p:nvGrpSpPr>
        <p:grpSpPr>
          <a:xfrm>
            <a:off x="2699792" y="4823392"/>
            <a:ext cx="3744416" cy="771856"/>
            <a:chOff x="2195736" y="4005064"/>
            <a:chExt cx="5112568" cy="1053880"/>
          </a:xfrm>
        </p:grpSpPr>
        <p:pic>
          <p:nvPicPr>
            <p:cNvPr id="1029" name="Picture 5" descr="E:\Documents and Settings\Мама\Мои документы\1 класс\Презентация по математике\Картинки для презентации\орех-1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5736" y="4005064"/>
              <a:ext cx="1035864" cy="10538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5" descr="E:\Documents and Settings\Мама\Мои документы\1 класс\Презентация по математике\Картинки для презентации\орех-1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4912" y="4005064"/>
              <a:ext cx="1035864" cy="10538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5" descr="E:\Documents and Settings\Мама\Мои документы\1 класс\Презентация по математике\Картинки для презентации\орех-1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4088" y="4005064"/>
              <a:ext cx="1035864" cy="10538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5" descr="E:\Documents and Settings\Мама\Мои документы\1 класс\Презентация по математике\Картинки для презентации\орех-1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72440" y="4005064"/>
              <a:ext cx="1035864" cy="10538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5" descr="E:\Documents and Settings\Мама\Мои документы\1 класс\Презентация по математике\Картинки для презентации\орех-1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3264" y="4005064"/>
              <a:ext cx="1035864" cy="10538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TextBox 14"/>
          <p:cNvSpPr txBox="1"/>
          <p:nvPr/>
        </p:nvSpPr>
        <p:spPr>
          <a:xfrm>
            <a:off x="2703373" y="4653136"/>
            <a:ext cx="37372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 + 1 = </a:t>
            </a:r>
            <a:r>
              <a:rPr lang="ru-RU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883393" y="5589240"/>
            <a:ext cx="33772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 + 5 = 6</a:t>
            </a:r>
            <a:endParaRPr lang="ru-RU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188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59259E-6 L -0.00139 -0.154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-770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6743" y="3861048"/>
            <a:ext cx="1596945" cy="2880319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44056" y="4036972"/>
            <a:ext cx="920431" cy="2704395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691680" y="908720"/>
            <a:ext cx="19442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 + 1 =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91680" y="2036845"/>
            <a:ext cx="19442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 + 1 = 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91680" y="3164970"/>
            <a:ext cx="19442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 + 1 = 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91680" y="4293096"/>
            <a:ext cx="19442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 + 2 = 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63888" y="908719"/>
            <a:ext cx="5760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63888" y="2036980"/>
            <a:ext cx="5760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63888" y="3164969"/>
            <a:ext cx="5760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63888" y="4293094"/>
            <a:ext cx="5760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20072" y="908721"/>
            <a:ext cx="19442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+ 1 =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20072" y="2036846"/>
            <a:ext cx="19442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</a:t>
            </a:r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+ 1 = 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20072" y="3164971"/>
            <a:ext cx="19442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+ </a:t>
            </a:r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= 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20072" y="4293097"/>
            <a:ext cx="19442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 + 2 = 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92280" y="908720"/>
            <a:ext cx="5760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092280" y="2036981"/>
            <a:ext cx="5760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6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092280" y="3164970"/>
            <a:ext cx="5760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092280" y="4293095"/>
            <a:ext cx="5760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174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9" grpId="0"/>
      <p:bldP spid="20" grpId="0"/>
      <p:bldP spid="2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5014323"/>
              </p:ext>
            </p:extLst>
          </p:nvPr>
        </p:nvGraphicFramePr>
        <p:xfrm>
          <a:off x="1905000" y="1548903"/>
          <a:ext cx="5334000" cy="37735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</a:tblGrid>
              <a:tr h="626699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ПН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ВТ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СР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ЧТ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ПТ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СБ</a:t>
                      </a:r>
                      <a:endParaRPr lang="ru-RU" sz="3600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ВС</a:t>
                      </a:r>
                      <a:endParaRPr lang="ru-RU" sz="3600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626699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ru-RU" sz="32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ru-RU" sz="32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ru-RU" sz="32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ru-RU" sz="32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ru-RU" sz="32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ru-RU" sz="32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ru-RU" sz="32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626699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ru-RU" sz="32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</a:t>
                      </a:r>
                      <a:endParaRPr lang="ru-RU" sz="32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</a:t>
                      </a:r>
                      <a:endParaRPr lang="ru-RU" sz="32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</a:t>
                      </a:r>
                      <a:endParaRPr lang="ru-RU" sz="32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</a:t>
                      </a:r>
                      <a:endParaRPr lang="ru-RU" sz="32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</a:t>
                      </a:r>
                      <a:endParaRPr lang="ru-RU" sz="32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</a:t>
                      </a:r>
                      <a:endParaRPr lang="ru-RU" sz="32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626699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</a:t>
                      </a:r>
                      <a:endParaRPr lang="ru-RU" sz="32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16</a:t>
                      </a:r>
                      <a:endParaRPr lang="ru-RU" sz="32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17</a:t>
                      </a:r>
                      <a:endParaRPr lang="ru-RU" sz="32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18</a:t>
                      </a:r>
                      <a:endParaRPr lang="ru-RU" sz="32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19</a:t>
                      </a:r>
                      <a:endParaRPr lang="ru-RU" sz="32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</a:t>
                      </a:r>
                      <a:endParaRPr lang="ru-RU" sz="32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21</a:t>
                      </a:r>
                      <a:endParaRPr lang="ru-RU" sz="32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626699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22</a:t>
                      </a:r>
                      <a:endParaRPr lang="ru-RU" sz="32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23</a:t>
                      </a:r>
                      <a:endParaRPr lang="ru-RU" sz="32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24</a:t>
                      </a:r>
                      <a:endParaRPr lang="ru-RU" sz="32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25</a:t>
                      </a:r>
                      <a:endParaRPr lang="ru-RU" sz="32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26</a:t>
                      </a:r>
                      <a:endParaRPr lang="ru-RU" sz="32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27</a:t>
                      </a:r>
                      <a:endParaRPr lang="ru-RU" sz="32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28</a:t>
                      </a:r>
                      <a:endParaRPr lang="ru-RU" sz="32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626699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29</a:t>
                      </a:r>
                      <a:endParaRPr lang="ru-RU" sz="32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30</a:t>
                      </a:r>
                      <a:endParaRPr lang="ru-RU" sz="32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31</a:t>
                      </a:r>
                      <a:endParaRPr lang="ru-RU" sz="32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6743" y="3861048"/>
            <a:ext cx="1596945" cy="2880319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44056" y="4036972"/>
            <a:ext cx="920431" cy="2704395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514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6743" y="3861048"/>
            <a:ext cx="1596945" cy="2880319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44056" y="4036972"/>
            <a:ext cx="920431" cy="2704395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67544" y="404664"/>
            <a:ext cx="3816424" cy="7694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ОТДОХНИ !!!</a:t>
            </a:r>
            <a:endParaRPr lang="ru-RU" sz="4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1659221" y="1340768"/>
            <a:ext cx="5770610" cy="5316872"/>
            <a:chOff x="1659221" y="1340768"/>
            <a:chExt cx="5770610" cy="5316872"/>
          </a:xfrm>
        </p:grpSpPr>
        <p:pic>
          <p:nvPicPr>
            <p:cNvPr id="1028" name="Picture 4" descr="E:\Documents and Settings\Мама\Мои документы\1 класс\Презентация по математике\Картинки для презентации\0_5b74f_d94cdabf_XL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9221" y="1340768"/>
              <a:ext cx="1535155" cy="15517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4" descr="E:\Documents and Settings\Мама\Мои документы\1 класс\Презентация по математике\Картинки для презентации\0_5b74f_d94cdabf_XL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7172" y="3512914"/>
              <a:ext cx="1535155" cy="15517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4" descr="E:\Documents and Settings\Мама\Мои документы\1 класс\Презентация по математике\Картинки для презентации\0_5b74f_d94cdabf_XL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4695" y="3368290"/>
              <a:ext cx="1535155" cy="15517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4" descr="E:\Documents and Settings\Мама\Мои документы\1 класс\Презентация по математике\Картинки для презентации\0_5b74f_d94cdabf_XL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2353" y="3658731"/>
              <a:ext cx="1535155" cy="15517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4" descr="E:\Documents and Settings\Мама\Мои документы\1 класс\Презентация по математике\Картинки для презентации\0_5b74f_d94cdabf_XL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3938" y="1340768"/>
              <a:ext cx="1535155" cy="15517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4" descr="E:\Documents and Settings\Мама\Мои документы\1 класс\Презентация по математике\Картинки для презентации\0_5b74f_d94cdabf_XL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5527" y="5105933"/>
              <a:ext cx="1535155" cy="15517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4" descr="E:\Documents and Settings\Мама\Мои документы\1 класс\Презентация по математике\Картинки для презентации\0_5b74f_d94cdabf_XL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4676" y="1340768"/>
              <a:ext cx="1535155" cy="15517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Группа 16"/>
          <p:cNvGrpSpPr/>
          <p:nvPr/>
        </p:nvGrpSpPr>
        <p:grpSpPr>
          <a:xfrm>
            <a:off x="827584" y="2509009"/>
            <a:ext cx="7383360" cy="3684882"/>
            <a:chOff x="827584" y="2509009"/>
            <a:chExt cx="7383360" cy="3684882"/>
          </a:xfrm>
        </p:grpSpPr>
        <p:pic>
          <p:nvPicPr>
            <p:cNvPr id="1029" name="Picture 5" descr="E:\Documents and Settings\Мама\Мои документы\1 класс\Презентация по математике\Картинки для презентации\Bilde1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5816" y="2892475"/>
              <a:ext cx="1190672" cy="11367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5" descr="E:\Documents and Settings\Мама\Мои документы\1 класс\Презентация по математике\Картинки для презентации\Bilde1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6936" y="4919997"/>
              <a:ext cx="1190672" cy="11367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5" descr="E:\Documents and Settings\Мама\Мои документы\1 класс\Презентация по математике\Картинки для презентации\Bilde1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4048" y="2600947"/>
              <a:ext cx="1190672" cy="11367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5" descr="E:\Documents and Settings\Мама\Мои документы\1 класс\Презентация по математике\Картинки для презентации\Bilde1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2509009"/>
              <a:ext cx="1190672" cy="11367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5" descr="E:\Documents and Settings\Мама\Мои документы\1 класс\Презентация по математике\Картинки для презентации\Bilde1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0272" y="2705336"/>
              <a:ext cx="1190672" cy="11367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5" descr="E:\Documents and Settings\Мама\Мои документы\1 класс\Презентация по математике\Картинки для презентации\Bilde1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8024" y="4919997"/>
              <a:ext cx="1190672" cy="11367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5" descr="E:\Documents and Settings\Мама\Мои документы\1 класс\Презентация по математике\Картинки для презентации\Bilde1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2253" y="5057117"/>
              <a:ext cx="1190672" cy="11367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2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1772816"/>
            <a:ext cx="48245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kern="800" spc="-4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123456</a:t>
            </a:r>
            <a:endParaRPr lang="ru-RU" sz="9600" b="1" kern="800" spc="-400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6136" y="1772816"/>
            <a:ext cx="17281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kern="800" spc="-4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89</a:t>
            </a:r>
            <a:endParaRPr lang="ru-RU" sz="9600" b="1" kern="800" spc="-400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36096" y="1772816"/>
            <a:ext cx="10081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kern="800" spc="-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7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6743" y="3861048"/>
            <a:ext cx="1596945" cy="2880319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44056" y="4036972"/>
            <a:ext cx="920431" cy="2704395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5805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33333E-6 L -0.03525 0.0011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1" y="4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33333E-6 L 0.04739 0.0011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1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1324582" y="980728"/>
            <a:ext cx="2577967" cy="1188133"/>
            <a:chOff x="1706001" y="1412775"/>
            <a:chExt cx="2577967" cy="1188133"/>
          </a:xfrm>
        </p:grpSpPr>
        <p:grpSp>
          <p:nvGrpSpPr>
            <p:cNvPr id="62" name="Группа 61"/>
            <p:cNvGrpSpPr>
              <a:grpSpLocks noChangeAspect="1"/>
            </p:cNvGrpSpPr>
            <p:nvPr/>
          </p:nvGrpSpPr>
          <p:grpSpPr>
            <a:xfrm>
              <a:off x="1706001" y="1412775"/>
              <a:ext cx="1188132" cy="1188132"/>
              <a:chOff x="1403648" y="1268760"/>
              <a:chExt cx="792088" cy="792088"/>
            </a:xfrm>
          </p:grpSpPr>
          <p:sp>
            <p:nvSpPr>
              <p:cNvPr id="63" name="Скругленный прямоугольник 62"/>
              <p:cNvSpPr/>
              <p:nvPr/>
            </p:nvSpPr>
            <p:spPr>
              <a:xfrm>
                <a:off x="1403648" y="1268760"/>
                <a:ext cx="792088" cy="792088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4" name="Овал 63"/>
              <p:cNvSpPr/>
              <p:nvPr/>
            </p:nvSpPr>
            <p:spPr>
              <a:xfrm>
                <a:off x="1489945" y="1355057"/>
                <a:ext cx="144016" cy="144016"/>
              </a:xfrm>
              <a:prstGeom prst="ellipse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5" name="Овал 64"/>
              <p:cNvSpPr/>
              <p:nvPr/>
            </p:nvSpPr>
            <p:spPr>
              <a:xfrm>
                <a:off x="1960660" y="1355057"/>
                <a:ext cx="144016" cy="144016"/>
              </a:xfrm>
              <a:prstGeom prst="ellipse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6" name="Овал 65"/>
              <p:cNvSpPr/>
              <p:nvPr/>
            </p:nvSpPr>
            <p:spPr>
              <a:xfrm>
                <a:off x="1489945" y="1821009"/>
                <a:ext cx="144016" cy="144016"/>
              </a:xfrm>
              <a:prstGeom prst="ellipse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7" name="Овал 66"/>
              <p:cNvSpPr/>
              <p:nvPr/>
            </p:nvSpPr>
            <p:spPr>
              <a:xfrm>
                <a:off x="1960660" y="1821009"/>
                <a:ext cx="144016" cy="144016"/>
              </a:xfrm>
              <a:prstGeom prst="ellipse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8" name="Овал 67"/>
              <p:cNvSpPr/>
              <p:nvPr/>
            </p:nvSpPr>
            <p:spPr>
              <a:xfrm>
                <a:off x="1727684" y="1590133"/>
                <a:ext cx="144016" cy="144016"/>
              </a:xfrm>
              <a:prstGeom prst="ellipse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69" name="Группа 68"/>
            <p:cNvGrpSpPr>
              <a:grpSpLocks noChangeAspect="1"/>
            </p:cNvGrpSpPr>
            <p:nvPr/>
          </p:nvGrpSpPr>
          <p:grpSpPr>
            <a:xfrm>
              <a:off x="3095836" y="1412776"/>
              <a:ext cx="1188132" cy="1188132"/>
              <a:chOff x="1403648" y="1268760"/>
              <a:chExt cx="792088" cy="792088"/>
            </a:xfrm>
          </p:grpSpPr>
          <p:sp>
            <p:nvSpPr>
              <p:cNvPr id="70" name="Скругленный прямоугольник 69"/>
              <p:cNvSpPr/>
              <p:nvPr/>
            </p:nvSpPr>
            <p:spPr>
              <a:xfrm>
                <a:off x="1403648" y="1268760"/>
                <a:ext cx="792088" cy="792088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1" name="Овал 70"/>
              <p:cNvSpPr/>
              <p:nvPr/>
            </p:nvSpPr>
            <p:spPr>
              <a:xfrm>
                <a:off x="1960660" y="1355057"/>
                <a:ext cx="144016" cy="144016"/>
              </a:xfrm>
              <a:prstGeom prst="ellipse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2" name="Овал 71"/>
              <p:cNvSpPr/>
              <p:nvPr/>
            </p:nvSpPr>
            <p:spPr>
              <a:xfrm>
                <a:off x="1489945" y="1821009"/>
                <a:ext cx="144016" cy="144016"/>
              </a:xfrm>
              <a:prstGeom prst="ellipse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87" name="Группа 86"/>
          <p:cNvGrpSpPr/>
          <p:nvPr/>
        </p:nvGrpSpPr>
        <p:grpSpPr>
          <a:xfrm>
            <a:off x="5227131" y="980728"/>
            <a:ext cx="2592288" cy="1190795"/>
            <a:chOff x="5292080" y="1412776"/>
            <a:chExt cx="2592288" cy="1190795"/>
          </a:xfrm>
        </p:grpSpPr>
        <p:grpSp>
          <p:nvGrpSpPr>
            <p:cNvPr id="73" name="Группа 72"/>
            <p:cNvGrpSpPr>
              <a:grpSpLocks noChangeAspect="1"/>
            </p:cNvGrpSpPr>
            <p:nvPr/>
          </p:nvGrpSpPr>
          <p:grpSpPr>
            <a:xfrm>
              <a:off x="5292080" y="1415439"/>
              <a:ext cx="1188132" cy="1188132"/>
              <a:chOff x="1403648" y="1268760"/>
              <a:chExt cx="792088" cy="792088"/>
            </a:xfrm>
          </p:grpSpPr>
          <p:sp>
            <p:nvSpPr>
              <p:cNvPr id="74" name="Скругленный прямоугольник 73"/>
              <p:cNvSpPr/>
              <p:nvPr/>
            </p:nvSpPr>
            <p:spPr>
              <a:xfrm>
                <a:off x="1403648" y="1268760"/>
                <a:ext cx="792088" cy="792088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5" name="Овал 74"/>
              <p:cNvSpPr/>
              <p:nvPr/>
            </p:nvSpPr>
            <p:spPr>
              <a:xfrm>
                <a:off x="1489945" y="1355057"/>
                <a:ext cx="144016" cy="144016"/>
              </a:xfrm>
              <a:prstGeom prst="ellipse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6" name="Овал 75"/>
              <p:cNvSpPr/>
              <p:nvPr/>
            </p:nvSpPr>
            <p:spPr>
              <a:xfrm>
                <a:off x="1960660" y="1355057"/>
                <a:ext cx="144016" cy="144016"/>
              </a:xfrm>
              <a:prstGeom prst="ellipse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7" name="Овал 76"/>
              <p:cNvSpPr/>
              <p:nvPr/>
            </p:nvSpPr>
            <p:spPr>
              <a:xfrm>
                <a:off x="1489945" y="1821009"/>
                <a:ext cx="144016" cy="144016"/>
              </a:xfrm>
              <a:prstGeom prst="ellipse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8" name="Овал 77"/>
              <p:cNvSpPr/>
              <p:nvPr/>
            </p:nvSpPr>
            <p:spPr>
              <a:xfrm>
                <a:off x="1960660" y="1821009"/>
                <a:ext cx="144016" cy="144016"/>
              </a:xfrm>
              <a:prstGeom prst="ellipse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79" name="Группа 78"/>
            <p:cNvGrpSpPr>
              <a:grpSpLocks noChangeAspect="1"/>
            </p:cNvGrpSpPr>
            <p:nvPr/>
          </p:nvGrpSpPr>
          <p:grpSpPr>
            <a:xfrm>
              <a:off x="6696236" y="1412776"/>
              <a:ext cx="1188132" cy="1188132"/>
              <a:chOff x="1403648" y="1268760"/>
              <a:chExt cx="792088" cy="792088"/>
            </a:xfrm>
          </p:grpSpPr>
          <p:sp>
            <p:nvSpPr>
              <p:cNvPr id="80" name="Скругленный прямоугольник 79"/>
              <p:cNvSpPr/>
              <p:nvPr/>
            </p:nvSpPr>
            <p:spPr>
              <a:xfrm>
                <a:off x="1403648" y="1268760"/>
                <a:ext cx="792088" cy="792088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1" name="Овал 80"/>
              <p:cNvSpPr/>
              <p:nvPr/>
            </p:nvSpPr>
            <p:spPr>
              <a:xfrm>
                <a:off x="1960660" y="1355057"/>
                <a:ext cx="144016" cy="144016"/>
              </a:xfrm>
              <a:prstGeom prst="ellipse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2" name="Овал 81"/>
              <p:cNvSpPr/>
              <p:nvPr/>
            </p:nvSpPr>
            <p:spPr>
              <a:xfrm>
                <a:off x="1489945" y="1821009"/>
                <a:ext cx="144016" cy="144016"/>
              </a:xfrm>
              <a:prstGeom prst="ellipse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3" name="Овал 82"/>
              <p:cNvSpPr/>
              <p:nvPr/>
            </p:nvSpPr>
            <p:spPr>
              <a:xfrm>
                <a:off x="1727684" y="1590133"/>
                <a:ext cx="144016" cy="144016"/>
              </a:xfrm>
              <a:prstGeom prst="ellipse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88" name="Группа 87"/>
          <p:cNvGrpSpPr/>
          <p:nvPr/>
        </p:nvGrpSpPr>
        <p:grpSpPr>
          <a:xfrm>
            <a:off x="3275856" y="3789040"/>
            <a:ext cx="2592288" cy="1188132"/>
            <a:chOff x="3491880" y="3789040"/>
            <a:chExt cx="2592288" cy="1188132"/>
          </a:xfrm>
        </p:grpSpPr>
        <p:grpSp>
          <p:nvGrpSpPr>
            <p:cNvPr id="54" name="Группа 53"/>
            <p:cNvGrpSpPr>
              <a:grpSpLocks noChangeAspect="1"/>
            </p:cNvGrpSpPr>
            <p:nvPr/>
          </p:nvGrpSpPr>
          <p:grpSpPr>
            <a:xfrm>
              <a:off x="3491880" y="3789040"/>
              <a:ext cx="1188132" cy="1188132"/>
              <a:chOff x="1403648" y="1268760"/>
              <a:chExt cx="792088" cy="792088"/>
            </a:xfrm>
          </p:grpSpPr>
          <p:sp>
            <p:nvSpPr>
              <p:cNvPr id="55" name="Скругленный прямоугольник 54"/>
              <p:cNvSpPr/>
              <p:nvPr/>
            </p:nvSpPr>
            <p:spPr>
              <a:xfrm>
                <a:off x="1403648" y="1268760"/>
                <a:ext cx="792088" cy="792088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6" name="Овал 55"/>
              <p:cNvSpPr/>
              <p:nvPr/>
            </p:nvSpPr>
            <p:spPr>
              <a:xfrm>
                <a:off x="1489945" y="1355057"/>
                <a:ext cx="144016" cy="144016"/>
              </a:xfrm>
              <a:prstGeom prst="ellipse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7" name="Овал 56"/>
              <p:cNvSpPr/>
              <p:nvPr/>
            </p:nvSpPr>
            <p:spPr>
              <a:xfrm>
                <a:off x="1960660" y="1355057"/>
                <a:ext cx="144016" cy="144016"/>
              </a:xfrm>
              <a:prstGeom prst="ellipse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8" name="Овал 57"/>
              <p:cNvSpPr/>
              <p:nvPr/>
            </p:nvSpPr>
            <p:spPr>
              <a:xfrm>
                <a:off x="1727684" y="1355057"/>
                <a:ext cx="144016" cy="144016"/>
              </a:xfrm>
              <a:prstGeom prst="ellipse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9" name="Овал 58"/>
              <p:cNvSpPr/>
              <p:nvPr/>
            </p:nvSpPr>
            <p:spPr>
              <a:xfrm>
                <a:off x="1489945" y="1821009"/>
                <a:ext cx="144016" cy="144016"/>
              </a:xfrm>
              <a:prstGeom prst="ellipse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0" name="Овал 59"/>
              <p:cNvSpPr/>
              <p:nvPr/>
            </p:nvSpPr>
            <p:spPr>
              <a:xfrm>
                <a:off x="1960660" y="1821009"/>
                <a:ext cx="144016" cy="144016"/>
              </a:xfrm>
              <a:prstGeom prst="ellipse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1" name="Овал 60"/>
              <p:cNvSpPr/>
              <p:nvPr/>
            </p:nvSpPr>
            <p:spPr>
              <a:xfrm>
                <a:off x="1727684" y="1821009"/>
                <a:ext cx="144016" cy="144016"/>
              </a:xfrm>
              <a:prstGeom prst="ellipse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84" name="Группа 83"/>
            <p:cNvGrpSpPr>
              <a:grpSpLocks noChangeAspect="1"/>
            </p:cNvGrpSpPr>
            <p:nvPr/>
          </p:nvGrpSpPr>
          <p:grpSpPr>
            <a:xfrm>
              <a:off x="4896036" y="3789040"/>
              <a:ext cx="1188132" cy="1188132"/>
              <a:chOff x="1403648" y="1268760"/>
              <a:chExt cx="792088" cy="792088"/>
            </a:xfrm>
          </p:grpSpPr>
          <p:sp>
            <p:nvSpPr>
              <p:cNvPr id="85" name="Скругленный прямоугольник 84"/>
              <p:cNvSpPr/>
              <p:nvPr/>
            </p:nvSpPr>
            <p:spPr>
              <a:xfrm>
                <a:off x="1403648" y="1268760"/>
                <a:ext cx="792088" cy="792088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6" name="Овал 85"/>
              <p:cNvSpPr/>
              <p:nvPr/>
            </p:nvSpPr>
            <p:spPr>
              <a:xfrm>
                <a:off x="1727684" y="1590133"/>
                <a:ext cx="144016" cy="144016"/>
              </a:xfrm>
              <a:prstGeom prst="ellipse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90" name="TextBox 89"/>
          <p:cNvSpPr txBox="1"/>
          <p:nvPr/>
        </p:nvSpPr>
        <p:spPr>
          <a:xfrm>
            <a:off x="1324583" y="2182611"/>
            <a:ext cx="25779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 + 2 = 7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1324582" y="2780927"/>
            <a:ext cx="25779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 + 5 = 7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5227131" y="2186787"/>
            <a:ext cx="25779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</a:t>
            </a:r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+ 3 = 7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5227130" y="2785103"/>
            <a:ext cx="25779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+ 4 = 7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3290178" y="4995099"/>
            <a:ext cx="25779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6</a:t>
            </a:r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+ 1 = 7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3290177" y="5593415"/>
            <a:ext cx="25779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 + 6 = 7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9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6743" y="3861048"/>
            <a:ext cx="1596945" cy="2880319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44056" y="4036972"/>
            <a:ext cx="920431" cy="2704395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7205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  <p:bldP spid="91" grpId="0"/>
      <p:bldP spid="92" grpId="0"/>
      <p:bldP spid="93" grpId="0"/>
      <p:bldP spid="94" grpId="0"/>
      <p:bldP spid="9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Documents and Settings\Мама\Мои документы\1 класс\Презентация по математике\Картинки для презентации\176069-Sepi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51494"/>
            <a:ext cx="4044653" cy="303349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Documents and Settings\Мама\Мои документы\1 класс\Презентация по математике\Картинки для презентации\011220060233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133" y="251494"/>
            <a:ext cx="4292388" cy="303349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E:\Documents and Settings\Мама\Мои документы\1 класс\Презентация по математике\Картинки для презентации\97020_03_w464_h260_f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187" y="3645024"/>
            <a:ext cx="4933626" cy="276453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6743" y="3861048"/>
            <a:ext cx="1596945" cy="2880319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44056" y="4036972"/>
            <a:ext cx="920431" cy="2704395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500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4F4F4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607</TotalTime>
  <Words>181</Words>
  <Application>Microsoft Office PowerPoint</Application>
  <PresentationFormat>Экран (4:3)</PresentationFormat>
  <Paragraphs>81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Сасиновская Ирина</dc:creator>
  <cp:lastModifiedBy>Admin</cp:lastModifiedBy>
  <cp:revision>53</cp:revision>
  <dcterms:created xsi:type="dcterms:W3CDTF">2011-11-26T18:05:10Z</dcterms:created>
  <dcterms:modified xsi:type="dcterms:W3CDTF">2013-10-23T16:51:11Z</dcterms:modified>
</cp:coreProperties>
</file>