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60" r:id="rId5"/>
    <p:sldId id="261" r:id="rId6"/>
    <p:sldId id="262" r:id="rId7"/>
    <p:sldId id="263" r:id="rId8"/>
    <p:sldId id="264"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9" autoAdjust="0"/>
    <p:restoredTop sz="94660"/>
  </p:normalViewPr>
  <p:slideViewPr>
    <p:cSldViewPr>
      <p:cViewPr varScale="1">
        <p:scale>
          <a:sx n="87" d="100"/>
          <a:sy n="87" d="100"/>
        </p:scale>
        <p:origin x="-155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ADA434D-56A5-4D34-B95B-E796703BE6F4}" type="datetimeFigureOut">
              <a:rPr lang="ru-RU" smtClean="0"/>
              <a:t>10.01.2014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1604417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ADA434D-56A5-4D34-B95B-E796703BE6F4}" type="datetimeFigureOut">
              <a:rPr lang="ru-RU" smtClean="0"/>
              <a:t>10.01.2014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2869102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ADA434D-56A5-4D34-B95B-E796703BE6F4}" type="datetimeFigureOut">
              <a:rPr lang="ru-RU" smtClean="0"/>
              <a:t>10.01.2014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3404173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ADA434D-56A5-4D34-B95B-E796703BE6F4}" type="datetimeFigureOut">
              <a:rPr lang="ru-RU" smtClean="0"/>
              <a:t>10.01.2014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677113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ADA434D-56A5-4D34-B95B-E796703BE6F4}" type="datetimeFigureOut">
              <a:rPr lang="ru-RU" smtClean="0"/>
              <a:t>10.01.2014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2358486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ADA434D-56A5-4D34-B95B-E796703BE6F4}" type="datetimeFigureOut">
              <a:rPr lang="ru-RU" smtClean="0"/>
              <a:t>10.01.2014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1876264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ADA434D-56A5-4D34-B95B-E796703BE6F4}" type="datetimeFigureOut">
              <a:rPr lang="ru-RU" smtClean="0"/>
              <a:t>10.01.2014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434327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ADA434D-56A5-4D34-B95B-E796703BE6F4}" type="datetimeFigureOut">
              <a:rPr lang="ru-RU" smtClean="0"/>
              <a:t>10.01.2014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2752795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ADA434D-56A5-4D34-B95B-E796703BE6F4}" type="datetimeFigureOut">
              <a:rPr lang="ru-RU" smtClean="0"/>
              <a:t>10.01.2014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689625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ADA434D-56A5-4D34-B95B-E796703BE6F4}" type="datetimeFigureOut">
              <a:rPr lang="ru-RU" smtClean="0"/>
              <a:t>10.01.2014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1278333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ADA434D-56A5-4D34-B95B-E796703BE6F4}" type="datetimeFigureOut">
              <a:rPr lang="ru-RU" smtClean="0"/>
              <a:t>10.01.2014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B0AA9F-6C8E-4896-BC65-CA27CA837742}" type="slidenum">
              <a:rPr lang="ru-RU" smtClean="0"/>
              <a:t>‹#›</a:t>
            </a:fld>
            <a:endParaRPr lang="ru-RU"/>
          </a:p>
        </p:txBody>
      </p:sp>
    </p:spTree>
    <p:extLst>
      <p:ext uri="{BB962C8B-B14F-4D97-AF65-F5344CB8AC3E}">
        <p14:creationId xmlns:p14="http://schemas.microsoft.com/office/powerpoint/2010/main" val="465336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DA434D-56A5-4D34-B95B-E796703BE6F4}" type="datetimeFigureOut">
              <a:rPr lang="ru-RU" smtClean="0"/>
              <a:t>10.01.2014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B0AA9F-6C8E-4896-BC65-CA27CA837742}" type="slidenum">
              <a:rPr lang="ru-RU" smtClean="0"/>
              <a:t>‹#›</a:t>
            </a:fld>
            <a:endParaRPr lang="ru-RU"/>
          </a:p>
        </p:txBody>
      </p:sp>
    </p:spTree>
    <p:extLst>
      <p:ext uri="{BB962C8B-B14F-4D97-AF65-F5344CB8AC3E}">
        <p14:creationId xmlns:p14="http://schemas.microsoft.com/office/powerpoint/2010/main" val="313337973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043608" y="3861048"/>
            <a:ext cx="6571253" cy="2088232"/>
          </a:xfrm>
        </p:spPr>
        <p:txBody>
          <a:bodyPr>
            <a:normAutofit/>
          </a:bodyPr>
          <a:lstStyle/>
          <a:p>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Canada occupies the northern part of the North American continent and some islands. It borders on the USA.</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026" name="Picture 2" descr="C:\Users\User\Desktop\загруженное.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476671"/>
            <a:ext cx="3312368" cy="257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2464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10542671" flipV="1">
            <a:off x="2663620" y="3924591"/>
            <a:ext cx="2602983" cy="923330"/>
          </a:xfrm>
          <a:prstGeom prst="rect">
            <a:avLst/>
          </a:prstGeom>
          <a:noFill/>
        </p:spPr>
        <p:txBody>
          <a:bodyPr wrap="square" lIns="91440" tIns="45720" rIns="91440" bIns="45720">
            <a:spAutoFit/>
          </a:bodyPr>
          <a:lstStyle/>
          <a:p>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End</a:t>
            </a:r>
            <a:endParaRPr lang="ru-RU"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92232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subTitle" idx="1"/>
          </p:nvPr>
        </p:nvSpPr>
        <p:spPr>
          <a:xfrm>
            <a:off x="971600" y="4005065"/>
            <a:ext cx="7488832" cy="1872207"/>
          </a:xfr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country is washed by the Pacific Ocean in the west, by the Atlantic Ocean in the east and by the Arctic Ocean and its seas in the north. The Canadian north remains one of the least settled and least exploited parts of the world. About 2 percent of </a:t>
            </a:r>
            <a:r>
              <a:rPr lang="en-US" b="1"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Canadian territory is covered by glacier ice</a:t>
            </a:r>
            <a:r>
              <a:rPr lang="en-US"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b="1"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692696"/>
            <a:ext cx="6120680" cy="2609215"/>
          </a:xfrm>
          <a:prstGeom prst="rect">
            <a:avLst/>
          </a:prstGeom>
        </p:spPr>
      </p:pic>
    </p:spTree>
    <p:extLst>
      <p:ext uri="{BB962C8B-B14F-4D97-AF65-F5344CB8AC3E}">
        <p14:creationId xmlns:p14="http://schemas.microsoft.com/office/powerpoint/2010/main" val="67557210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779" y="116632"/>
            <a:ext cx="8841912" cy="6552728"/>
          </a:xfrm>
          <a:prstGeom prst="rect">
            <a:avLst/>
          </a:prstGeom>
        </p:spPr>
      </p:pic>
      <p:sp>
        <p:nvSpPr>
          <p:cNvPr id="2" name="Прямоугольник 1"/>
          <p:cNvSpPr/>
          <p:nvPr/>
        </p:nvSpPr>
        <p:spPr>
          <a:xfrm>
            <a:off x="251520" y="404664"/>
            <a:ext cx="5580112" cy="2031325"/>
          </a:xfrm>
          <a:prstGeom prst="rect">
            <a:avLst/>
          </a:prstGeom>
        </p:spPr>
        <p:txBody>
          <a:bodyPr wrap="square">
            <a:spAutoFit/>
          </a:bodyPr>
          <a:lstStyle/>
          <a:p>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eastern parts of the country are mainly valleys and plains. The western territories are occupied by the Cordilleras. They stretch from the American border to the Arctic Ocean. The Cordillera region is composed of numerous mountain groups: the Rocky Mountains, the Coast Mountains and others.</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8203642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en-US" dirty="0" smtClean="0"/>
              <a:t>The </a:t>
            </a:r>
            <a:r>
              <a:rPr lang="en-US" dirty="0"/>
              <a:t>main Canadian islands are Newfoundland, Victorian Island, Baffin Island and others. There are a lot of rivers and lakes in Canada. Among them there are the Great Bear Lake, the Great Slave Lake and the Great Lakes District. The largest rivers are the Nelson, the Ottawa, the Mackenzie and the Yukon.</a:t>
            </a:r>
            <a:endParaRPr lang="ru-RU" dirty="0"/>
          </a:p>
        </p:txBody>
      </p:sp>
    </p:spTree>
    <p:extLst>
      <p:ext uri="{BB962C8B-B14F-4D97-AF65-F5344CB8AC3E}">
        <p14:creationId xmlns:p14="http://schemas.microsoft.com/office/powerpoint/2010/main" val="308626893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38" y="188640"/>
            <a:ext cx="8957998" cy="6480720"/>
          </a:xfrm>
          <a:prstGeom prst="rect">
            <a:avLst/>
          </a:prstGeom>
        </p:spPr>
      </p:pic>
    </p:spTree>
    <p:extLst>
      <p:ext uri="{BB962C8B-B14F-4D97-AF65-F5344CB8AC3E}">
        <p14:creationId xmlns:p14="http://schemas.microsoft.com/office/powerpoint/2010/main" val="122876298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899592" y="731520"/>
            <a:ext cx="6984776" cy="2769488"/>
          </a:xfrm>
        </p:spPr>
        <p:txBody>
          <a:bodyPr>
            <a:normAutofit fontScale="70000" lnSpcReduction="20000"/>
          </a:bodyPr>
          <a:lstStyle/>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population of Canada is about 25 million people. It is mainly concentrated in large cities. The economically significant area of the country is its western part. Canada is rich in mineral resources, such as non-ferrous metals, uranium, oil, natural gas and coal. It is also exceptionally rich in forests and fur-bearing animals. All these factors led Canada to the position of a highly-developed country.</a:t>
            </a:r>
            <a:endPar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3501008"/>
            <a:ext cx="4608512" cy="2880320"/>
          </a:xfrm>
          <a:prstGeom prst="rect">
            <a:avLst/>
          </a:prstGeom>
        </p:spPr>
      </p:pic>
    </p:spTree>
    <p:extLst>
      <p:ext uri="{BB962C8B-B14F-4D97-AF65-F5344CB8AC3E}">
        <p14:creationId xmlns:p14="http://schemas.microsoft.com/office/powerpoint/2010/main" val="26884382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836712"/>
            <a:ext cx="8229600" cy="5217443"/>
          </a:xfrm>
        </p:spPr>
        <p:txBody>
          <a:bodyPr/>
          <a:lstStyle/>
          <a:p>
            <a:r>
              <a:rPr lang="en-US" dirty="0"/>
              <a:t>Canada is в land "I different kinds of scenery. It is a land of beautiful beaches and rocky slums, of high mountains and rolling hills, of Hat, yellow prairies and green pastures. Northern Canada is a land of large forests and many rivers and lakes. In the far north there are not many trees or plants. Southern Canada is a land of farms and big, modern cities. </a:t>
            </a:r>
            <a:endParaRPr lang="ru-RU" dirty="0"/>
          </a:p>
        </p:txBody>
      </p:sp>
    </p:spTree>
    <p:extLst>
      <p:ext uri="{BB962C8B-B14F-4D97-AF65-F5344CB8AC3E}">
        <p14:creationId xmlns:p14="http://schemas.microsoft.com/office/powerpoint/2010/main" val="38693097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08" y="476672"/>
            <a:ext cx="8640960" cy="5760640"/>
          </a:xfrm>
          <a:prstGeom prst="rect">
            <a:avLst/>
          </a:prstGeom>
        </p:spPr>
      </p:pic>
    </p:spTree>
    <p:extLst>
      <p:ext uri="{BB962C8B-B14F-4D97-AF65-F5344CB8AC3E}">
        <p14:creationId xmlns:p14="http://schemas.microsoft.com/office/powerpoint/2010/main" val="3620859721"/>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836713"/>
            <a:ext cx="7931224" cy="1440160"/>
          </a:xfrm>
        </p:spPr>
        <p:txBody>
          <a:bodyPr>
            <a:normAutofit fontScale="85000" lnSpcReduction="20000"/>
          </a:bodyPr>
          <a:lstStyle/>
          <a:p>
            <a:r>
              <a:rPr lang="en-US" dirty="0" err="1" smtClean="0"/>
              <a:t>Oneof</a:t>
            </a:r>
            <a:r>
              <a:rPr lang="en-US" dirty="0" smtClean="0"/>
              <a:t> the </a:t>
            </a:r>
            <a:r>
              <a:rPr lang="en-US" dirty="0" err="1" smtClean="0"/>
              <a:t>mottosisCanadafrom</a:t>
            </a:r>
            <a:r>
              <a:rPr lang="en-US" dirty="0" smtClean="0"/>
              <a:t> sea to </a:t>
            </a:r>
            <a:r>
              <a:rPr lang="en-US" dirty="0" err="1" smtClean="0"/>
              <a:t>sea.First,the</a:t>
            </a:r>
            <a:r>
              <a:rPr lang="en-US" dirty="0" smtClean="0"/>
              <a:t> country is </a:t>
            </a:r>
            <a:r>
              <a:rPr lang="en-US" dirty="0" err="1" smtClean="0"/>
              <a:t>washedby</a:t>
            </a:r>
            <a:r>
              <a:rPr lang="en-US" dirty="0" smtClean="0"/>
              <a:t> three oceans: the </a:t>
            </a:r>
            <a:r>
              <a:rPr lang="en-US" dirty="0" err="1" smtClean="0"/>
              <a:t>Pacific,Atlantic</a:t>
            </a:r>
            <a:r>
              <a:rPr lang="en-US" dirty="0" smtClean="0"/>
              <a:t> and </a:t>
            </a:r>
            <a:r>
              <a:rPr lang="en-US" dirty="0" err="1" smtClean="0"/>
              <a:t>Arctic.The</a:t>
            </a:r>
            <a:r>
              <a:rPr lang="en-US" dirty="0" smtClean="0"/>
              <a:t> </a:t>
            </a:r>
            <a:r>
              <a:rPr lang="en-US" dirty="0" err="1" smtClean="0"/>
              <a:t>largestCanadianportof</a:t>
            </a:r>
            <a:r>
              <a:rPr lang="en-US" dirty="0" smtClean="0"/>
              <a:t> </a:t>
            </a:r>
            <a:r>
              <a:rPr lang="en-US" dirty="0" err="1" smtClean="0"/>
              <a:t>Vancouveris</a:t>
            </a:r>
            <a:r>
              <a:rPr lang="en-US" dirty="0" smtClean="0"/>
              <a:t> considered.</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2510898"/>
            <a:ext cx="7020272" cy="4239090"/>
          </a:xfrm>
          <a:prstGeom prst="rect">
            <a:avLst/>
          </a:prstGeom>
        </p:spPr>
      </p:pic>
    </p:spTree>
    <p:extLst>
      <p:ext uri="{BB962C8B-B14F-4D97-AF65-F5344CB8AC3E}">
        <p14:creationId xmlns:p14="http://schemas.microsoft.com/office/powerpoint/2010/main" val="1132449687"/>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TotalTime>
  <Words>368</Words>
  <Application>Microsoft Office PowerPoint</Application>
  <PresentationFormat>Экран (4:3)</PresentationFormat>
  <Paragraphs>8</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6</cp:revision>
  <dcterms:created xsi:type="dcterms:W3CDTF">2014-01-10T06:24:13Z</dcterms:created>
  <dcterms:modified xsi:type="dcterms:W3CDTF">2014-01-10T07:01:57Z</dcterms:modified>
</cp:coreProperties>
</file>