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90" r:id="rId3"/>
    <p:sldId id="295" r:id="rId4"/>
    <p:sldId id="293" r:id="rId5"/>
    <p:sldId id="263" r:id="rId6"/>
    <p:sldId id="266" r:id="rId7"/>
    <p:sldId id="272" r:id="rId8"/>
    <p:sldId id="291" r:id="rId9"/>
    <p:sldId id="281" r:id="rId10"/>
    <p:sldId id="273" r:id="rId11"/>
    <p:sldId id="283" r:id="rId12"/>
    <p:sldId id="284" r:id="rId13"/>
    <p:sldId id="285" r:id="rId14"/>
    <p:sldId id="258" r:id="rId15"/>
    <p:sldId id="274" r:id="rId16"/>
    <p:sldId id="275" r:id="rId17"/>
    <p:sldId id="276" r:id="rId18"/>
    <p:sldId id="289" r:id="rId19"/>
    <p:sldId id="277" r:id="rId20"/>
    <p:sldId id="278" r:id="rId21"/>
    <p:sldId id="279" r:id="rId22"/>
    <p:sldId id="280" r:id="rId23"/>
    <p:sldId id="294" r:id="rId24"/>
    <p:sldId id="282" r:id="rId25"/>
    <p:sldId id="267" r:id="rId26"/>
    <p:sldId id="268" r:id="rId27"/>
    <p:sldId id="269" r:id="rId28"/>
    <p:sldId id="270" r:id="rId29"/>
    <p:sldId id="260" r:id="rId30"/>
    <p:sldId id="261" r:id="rId31"/>
    <p:sldId id="271" r:id="rId32"/>
    <p:sldId id="292" r:id="rId33"/>
    <p:sldId id="265" r:id="rId34"/>
    <p:sldId id="286" r:id="rId35"/>
    <p:sldId id="262" r:id="rId36"/>
    <p:sldId id="287" r:id="rId37"/>
    <p:sldId id="28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2F34643-8179-42E8-8FEF-90DADB7DF586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EEEF212-D6EB-426E-95FA-67D723210C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-kurier.ru/images/cms/thumbs/c4ec5e64fa7db1a6f744b9422f52abe59c1a3889/140129_02_306_200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429671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4608" y="260648"/>
            <a:ext cx="7829840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Классный час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50919"/>
            <a:ext cx="1681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i="1" u="sng" cap="none" spc="0" dirty="0" smtClean="0">
                <a:ln/>
                <a:solidFill>
                  <a:schemeClr val="accent3"/>
                </a:solidFill>
                <a:effectLst/>
              </a:rPr>
              <a:t>Тема:</a:t>
            </a:r>
            <a:endParaRPr lang="ru-RU" sz="4800" b="1" i="1" u="sng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све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597746"/>
            <a:ext cx="2172070" cy="3071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&amp;Fcy;&amp;acy;&amp;jcy;&amp;lcy;:&amp;Vcy;&amp;ocy;&amp;icy;&amp;ncy;-&amp;icy;&amp;ncy;&amp;tcy;&amp;iecy;&amp;rcy;&amp;ncy;&amp;acy;&amp;tscy;&amp;icy;&amp;ocy;&amp;ncy;&amp;acy;&amp;lcy;&amp;icy;&amp;scy;&amp;tcy; &amp;Scy;&amp;Scy;&amp;Scy;&amp;Rcy; &amp;gcy;&amp;ocy;&amp;scy;.&amp;ncy;&amp;acy;&amp;gcy;&amp;rcy;.&amp;zcy;&amp;ncy;&amp;acy;&amp;kcy;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24944"/>
            <a:ext cx="2044667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7 &amp;dcy;&amp;iecy;&amp;kcy;&amp;acy;&amp;bcy;&amp;rcy;&amp;yacy; 1979 - &amp;shcy;&amp;tcy;&amp;ucy;&amp;rcy;&amp;mcy;&amp;ocy;&amp;mcy; &amp;dcy;&amp;vcy;&amp;ocy;&amp;rcy;&amp;tscy;&amp;acy; &amp;Acy;&amp;mcy;&amp;icy;&amp;ncy;&amp;acy; &amp;ncy;&amp;acy;&amp;chcy;&amp;acy;&amp;lcy;&amp;acy;&amp;scy;&amp;softcy; &amp;Acy;&amp;fcy;&amp;gcy;&amp;acy;&amp;ncy;&amp;scy;&amp;kcy;&amp;acy;&amp;yacy; &amp;vcy;&amp;ocy;&amp;j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Lcy;&amp;icy;&amp;tscy;&amp;ocy; &amp;vcy;&amp;ocy;&amp;jcy;&amp;n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Lcy;&amp;icy;&amp;tscy;&amp;ocy; &amp;vcy;&amp;ocy;&amp;jcy;&amp;n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" y="0"/>
            <a:ext cx="9141720" cy="68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Vcy;&amp;ocy;&amp;jcy;&amp;ncy;&amp;ycy;-&amp;icy;&amp;ncy;&amp;tcy;&amp;iecy;&amp;rcy;&amp;ncy;&amp;acy;&amp;tscy;&amp;icy;&amp;ocy;&amp;ncy;&amp;acy;&amp;lcy;&amp;icy;&amp;scy;&amp;t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7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-kurier.ru/images/cms/thumbs/c4ec5e64fa7db1a6f744b9422f52abe59c1a3889/140129_02_306_200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4226" cy="149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97347"/>
            <a:ext cx="6750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«Боль Афганистана»</a:t>
            </a:r>
          </a:p>
          <a:p>
            <a:r>
              <a:rPr lang="ru-RU" sz="2400" b="1" dirty="0" smtClean="0"/>
              <a:t> 15 февраля </a:t>
            </a:r>
            <a:r>
              <a:rPr lang="ru-RU" sz="2400" dirty="0" smtClean="0"/>
              <a:t>– </a:t>
            </a:r>
            <a:r>
              <a:rPr lang="ru-RU" sz="2200" i="1" dirty="0" smtClean="0"/>
              <a:t>День памяти воинов – интернационалистов. Эта дата не случайная. Это день вывода советских войск из Афганистана. В этот день мы должны вспомнить тех, кто отдавал долг Родине за ее пределами, в частности в Афганистане. Девять лет, один месяц и восемнадцать дней шла война в Афганистане. Война, унесшая 15051 жизней, через которую в общей сложности прошло 620 тысяч человек. Сухие цифры, просто данные, а за ними - годы страданий и боли. 15 тысяч матерей не обнявших вернувшегося сына… Страшное и короткое слово «война». </a:t>
            </a:r>
          </a:p>
          <a:p>
            <a:r>
              <a:rPr lang="ru-RU" sz="2200" i="1" dirty="0" smtClean="0"/>
              <a:t>Афганская война 1979 – 1989 годов. </a:t>
            </a:r>
            <a:endParaRPr lang="ru-RU" sz="2200" i="1" dirty="0"/>
          </a:p>
        </p:txBody>
      </p:sp>
    </p:spTree>
    <p:extLst>
      <p:ext uri="{BB962C8B-B14F-4D97-AF65-F5344CB8AC3E}">
        <p14:creationId xmlns:p14="http://schemas.microsoft.com/office/powerpoint/2010/main" val="25055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Vcy;&amp;ocy;&amp;jcy;&amp;ncy;&amp;acy; &amp;dcy;&amp;lcy;&amp;icy;&amp;lcy;&amp;acy;&amp;scy;&amp;softcy; &amp;dcy;&amp;iecy;&amp;vcy;&amp;yacy;&amp;tcy;&amp;softcy; &amp;lcy;&amp;iecy;&amp;tcy;,&amp;ocy;&amp;dcy;&amp;icy;&amp;ncy; &amp;mcy;&amp;iecy;&amp;scy;&amp;yacy;&amp;tscy; &amp;icy; &amp;dcy;&amp;iecy;&amp;vcy;&amp;yacy;&amp;tcy;&amp;ncy;&amp;acy;&amp;dcy;&amp;tscy;&amp;acy;&amp;tcy;&amp;softcy; &amp;dcy;&amp;n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Ncy;&amp;icy; &amp;ocy;&amp;dcy;&amp;icy;&amp;ncy; &amp;ncy;&amp;iecy; &amp;gcy;&amp;acy;&amp;dcy;&amp;acy;&amp;lcy;, &amp;chcy;&amp;tcy;&amp;ocy; &amp;pcy;&amp;ocy;&amp;gcy;&amp;icy;&amp;bcy;&amp;ncy;&amp;iecy;&amp;tcy;, &amp;scy;&amp;ocy;&amp;vcy;&amp;iecy;&amp;rcy;&amp;shcy;&amp;icy;&amp;vcy; &amp;pcy;&amp;ocy;&amp;scy;&amp;tcy;&amp;ucy;&amp;pcy;&amp;ocy;&amp;kcy;, &amp;ocy; &amp;kcy;&amp;ocy;&amp;tcy;&amp;ocy;&amp;rcy;&amp;ocy;&amp;mcy; &amp;scy;&amp;kcy;&amp;acy;&amp;zhcy;&amp;ucy;&amp;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" y="0"/>
            <a:ext cx="9139400" cy="68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9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5 &amp;fcy;&amp;iecy;&amp;vcy;&amp;rcy;&amp;acy;&amp;lcy;&amp;yacy; 1988 - &amp;ocy;&amp;fcy;&amp;icy;&amp;tscy;&amp;icy;&amp;acy;&amp;lcy;&amp;softcy;&amp;ncy;&amp;ocy; &amp;ocy;&amp;bcy;&amp;hardcy;&amp;yacy;&amp;vcy;&amp;icy;&amp;lcy;&amp;icy; &amp;ocy; &amp;pcy;&amp;ocy;&amp;dcy;&amp;gcy;&amp;ocy;&amp;tcy;&amp;ocy;&amp;vcy;&amp;kcy;&amp;iecy; &amp;kcy; &amp;pcy;&amp;ocy;&amp;dcy;&amp;pcy;&amp;icy;&amp;scy;&amp;acy;&amp;ncy;&amp;icy;&amp;y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" y="7992"/>
            <a:ext cx="9142840" cy="68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pt4web.ru/images/848/24718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9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Vcy;&amp;ycy;&amp;vcy;&amp;ocy;&amp;dcy; &amp;vcy;&amp;ocy;&amp;jcy;&amp;scy;&amp;kcy; &amp;icy;&amp;zcy; &amp;Acy;&amp;fcy;&amp;gcy;&amp;acy;&amp;ncy;&amp;icy;&amp;scy;&amp;tcy;&amp;a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pt4web.ru/images/1563/46397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4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Mcy;&amp;iecy;&amp;dcy;&amp;acy;&amp;lcy;&amp;softcy; «&amp;Ocy;&amp;tcy; &amp;bcy;&amp;rcy;&amp;acy;&amp;tcy;&amp;scy;&amp;kcy;&amp;ocy;&amp;gcy;&amp;ocy; &amp;ncy;&amp;acy;&amp;rcy;&amp;ocy;&amp;dcy;&amp;acy; &amp;Acy;&amp;fcy;&amp;gcy;&amp;acy;&amp;ncy;&amp;icy;&amp;scy;&amp;tcy;&amp;acy;&amp;ncy;&amp;a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Mcy;&amp;iecy;&amp;dcy;&amp;acy;&amp;lcy;&amp;softcy; «&amp;Vcy; &amp;pcy;&amp;acy;&amp;mcy;&amp;yacy;&amp;tcy;&amp;softcy; 10-&amp;lcy;&amp;iecy;&amp;tcy;&amp;icy;&amp;yacy; &amp;vcy;&amp;ycy;&amp;vcy;&amp;ocy;&amp;dcy;&amp;acy; &amp;vcy;&amp;ocy;&amp;jcy;&amp;scy;&amp;kcy; &amp;icy;&amp;zcy; &amp;Acy;&amp;fcy;&amp;gcy;&amp;acy;&amp;ncy;&amp;icy;&amp;scy;&amp;tcy;&amp;acy;&amp;ncy;&amp;a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Mcy;&amp;iecy;&amp;dcy;&amp;acy;&amp;lcy;&amp;softcy; «&amp;Vcy; &amp;pcy;&amp;acy;&amp;mcy;&amp;yacy;&amp;tcy;&amp;softcy; 20-&amp;lcy;&amp;iecy;&amp;tcy;&amp;icy;&amp;yacy; &amp;vcy;&amp;ycy;&amp;vcy;&amp;ocy;&amp;dcy;&amp;acy; &amp;vcy;&amp;ocy;&amp;jcy;&amp;scy;&amp;kcy; &amp;icy;&amp;zcy; &amp;Acy;&amp;fcy;&amp;gcy;&amp;acy;&amp;ncy;&amp;icy;&amp;scy;&amp;tcy;&amp;acy;&amp;ncy;&amp;acy;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275" y="491900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</a:rPr>
              <a:t>Медаль «В память 25-летия окончания боевых действия в Афганистане»</a:t>
            </a:r>
          </a:p>
        </p:txBody>
      </p:sp>
      <p:pic>
        <p:nvPicPr>
          <p:cNvPr id="8196" name="Picture 4" descr="http://rsva.ru/baocontents/images/compact/160001184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65" y="116632"/>
            <a:ext cx="4609083" cy="4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25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Pcy;&amp;ocy;&amp;mcy;&amp;ncy;&amp;icy;&amp;mcy; &amp;ocy; &amp;vcy;&amp;acy;&amp;s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4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Acy;&amp;fcy;&amp;gcy;&amp;acy;&amp;ncy;&amp;scy;&amp;kcy;&amp;acy;&amp;yacy; &amp;vcy;&amp;ocy;&amp;jcy;&amp;ncy;&amp;acy; 1979-1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" y="0"/>
            <a:ext cx="9141696" cy="68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Acy;&amp;fcy;&amp;gcy;&amp;acy;&amp;ncy;&amp;scy;&amp;kcy;&amp;acy;&amp;yacy; &amp;vcy;&amp;ocy;&amp;jcy;&amp;ncy;&amp;acy; 1979-1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0" y="0"/>
            <a:ext cx="9150840" cy="68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Acy;&amp;fcy;&amp;gcy;&amp;acy;&amp;ncy;&amp;scy;&amp;kcy;&amp;acy;&amp;yacy; &amp;vcy;&amp;ocy;&amp;jcy;&amp;ncy;&amp;acy; 1979-1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Acy;&amp;fcy;&amp;gcy;&amp;acy;&amp;ncy;&amp;scy;&amp;kcy;&amp;acy;&amp;yacy; &amp;vcy;&amp;ocy;&amp;jcy;&amp;ncy;&amp;acy; 1979-19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Vcy; &amp;Acy;&amp;fcy;&amp;gcy;&amp;acy;&amp;ncy;&amp;icy;&amp;scy;&amp;tcy;&amp;acy;&amp;ncy; &amp;scy;&amp;ocy;&amp;vcy;&amp;iecy;&amp;tcy;&amp;scy;&amp;kcy;&amp;icy;&amp;iecy; &amp;vcy;&amp;ocy;&amp;jcy;&amp;scy;&amp;kcy;&amp;acy; &amp;ocy;&amp;fcy;&amp;icy;&amp;tscy;&amp;icy;&amp;acy;&amp;lcy;&amp;softcy;&amp;ncy;&amp;ocy; &amp;vcy;&amp;ocy;&amp;shcy;&amp;lcy;&amp;icy; &amp;vcy; &amp;dcy;&amp;iecy;&amp;kcy;&amp;acy;&amp;bcy;&amp;rcy;&amp;iecy; 1979 &amp;gcy;&amp;ocy;&amp;d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pt4web.ru/images/1194/29672/640/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35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Gcy;&amp;ocy;&amp;rcy;&amp;yacy;&amp;chcy;&amp;icy;&amp;iecy; &amp;tcy;&amp;ocy;&amp;chcy;&amp;kcy;&amp;icy; &amp;acy;&amp;fcy;&amp;gcy;&amp;acy;&amp;ncy;&amp;scy;&amp;k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5 &amp;fcy;&amp;iecy;&amp;vcy;&amp;rcy;&amp;acy;&amp;lcy;&amp;yacy; 1989 &amp;gcy;. &amp;icy;&amp;zcy; &amp;Acy;&amp;fcy;&amp;gcy;&amp;acy;&amp;ncy;&amp;icy;&amp;scy;&amp;tcy;&amp;acy;&amp;ncy;&amp;acy; &amp;bcy;&amp;ycy;&amp;lcy;&amp;icy; &amp;vcy;&amp;ycy;&amp;vcy;&amp;iecy;&amp;dcy;&amp;iecy;&amp;ncy;&amp;ycy; &amp;pcy;&amp;ocy;&amp;scy;&amp;lcy;&amp;iecy;&amp;dcy;&amp;ncy;&amp;icy;&amp;iecy; &amp;scy;&amp;ocy;&amp;vcy;&amp;iecy;&amp;tcy;&amp;scy;&amp;kcy;&amp;i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pt4web.ru/images/1563/46397/640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" y="0"/>
            <a:ext cx="9143184" cy="68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95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Pcy;&amp;acy;&amp;mcy;&amp;yacy;&amp;tcy;&amp;ncy;&amp;icy;&amp;kcy;&amp;icy; &amp;vcy;&amp;ocy;&amp;icy;&amp;ncy;&amp;acy;&amp;mcy; &amp;acy;&amp;fcy;&amp;gcy;&amp;acy;&amp;ncy;&amp;tscy;&amp;acy;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68" y="0"/>
            <a:ext cx="9156568" cy="686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Vcy;&amp;iecy;&amp;chcy;&amp;ncy;&amp;acy;&amp;yacy; &amp;pcy;&amp;acy;&amp;mcy;&amp;yacy;&amp;tcy;&amp;softcy; &amp;gcy;&amp;iecy;&amp;rcy;&amp;ocy;&amp;jcy;&amp;scy;&amp;kcy;&amp;icy; &amp;pcy;&amp;acy;&amp;vcy;&amp;shcy;&amp;icy;&amp;mcy; &amp;vcy; &amp;bcy;&amp;o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3" y="-14880"/>
            <a:ext cx="9163839" cy="68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Scy;&amp;vcy;&amp;iecy;&amp;tcy;&amp;lcy;&amp;acy;&amp;yacy; &amp;pcy;&amp;acy;&amp;mcy;&amp;yacy;&amp;tcy;&amp;softcy; &amp;vcy;&amp;scy;&amp;iecy;&amp;mcy; &amp;tcy;&amp;iecy;&amp;mcy;, &amp;Kcy;&amp;tcy;&amp;ocy; &amp;ncy;&amp;iecy; &amp;vcy;&amp;iecy;&amp;rcy;&amp;ncy;&amp;ucy;&amp;lcy;&amp;scy;&amp;yacy; &amp;scy; &amp;vcy;&amp;ocy;&amp;jcy;&amp;ncy;&amp;ycy;, &amp;Kcy;&amp;tcy;&amp;ocy; &amp;scy;&amp;tcy;&amp;acy;&amp;lcy; &amp;chcy;&amp;acy;&amp;scy;&amp;tcy;&amp;icy;&amp;chcy;&amp;kcy;&amp;o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Lcy;&amp;ucy;&amp;chcy;&amp;shcy;&amp;iecy; &amp;mcy;&amp;icy;&amp;rcy;&amp;acy; &amp;mcy;&amp;ocy;&amp;zhcy;&amp;iecy;&amp;tcy; &amp;bcy;&amp;ycy;&amp;tcy;&amp;softcy; &amp;tcy;&amp;ocy;&amp;lcy;&amp;softcy;&amp;kcy;&amp;ocy; &amp;mcy;&amp;i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matematika/Algoritm/0011-011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3" descr="све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221088"/>
            <a:ext cx="1632622" cy="230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7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pt4web.ru/images/1563/46397/640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93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Ncy;&amp;icy;&amp;kcy;&amp;tcy;&amp;ocy; &amp;ncy;&amp;iecy; &amp;zcy;&amp;acy;&amp;bcy;&amp;ycy;&amp;tcy; – &amp;ncy;&amp;icy;&amp;chcy;&amp;tcy;&amp;ocy; &amp;ncy;&amp;iecy; &amp;zcy;&amp;acy;&amp;bcy;&amp;ycy;&amp;t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Pcy;&amp;ocy;&amp;lcy;&amp;icy;&amp;tcy;&amp;icy;&amp;chcy;&amp;iecy;&amp;scy;&amp;kcy;&amp;acy;&amp;yacy; &amp;kcy;&amp;acy;&amp;rcy;&amp;tcy;&amp;acy; &amp;Acy;&amp;fcy;&amp;gcy;&amp;acy;&amp;ncy;&amp;icy;&amp;scy;&amp;tcy;&amp;a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3" descr="свеч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689" y="4653136"/>
            <a:ext cx="1632622" cy="230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4web.ru/images/1563/46397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" y="13712"/>
            <a:ext cx="9132552" cy="68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Pcy;&amp;acy;&amp;mcy;&amp;yacy;&amp;tcy;&amp;icy; &amp;vcy;&amp;ocy;&amp;icy;&amp;ncy;&amp;ocy;&amp;vcy;-&amp;icy;&amp;ncy;&amp;tcy;&amp;iecy;&amp;rcy;&amp;ncy;&amp;acy;&amp;tscy;&amp;icy;&amp;ocy;&amp;ncy;&amp;acy;&amp;lcy;&amp;icy;&amp;scy;&amp;t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0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81</TotalTime>
  <Words>19</Words>
  <Application>Microsoft Office PowerPoint</Application>
  <PresentationFormat>Экран (4:3)</PresentationFormat>
  <Paragraphs>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UserXP</dc:creator>
  <cp:lastModifiedBy>UserXP</cp:lastModifiedBy>
  <cp:revision>11</cp:revision>
  <dcterms:created xsi:type="dcterms:W3CDTF">2014-02-07T10:52:30Z</dcterms:created>
  <dcterms:modified xsi:type="dcterms:W3CDTF">2014-02-10T10:39:13Z</dcterms:modified>
</cp:coreProperties>
</file>