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86" r:id="rId9"/>
    <p:sldId id="267" r:id="rId10"/>
    <p:sldId id="270" r:id="rId11"/>
    <p:sldId id="271" r:id="rId12"/>
    <p:sldId id="273" r:id="rId13"/>
    <p:sldId id="275" r:id="rId14"/>
    <p:sldId id="276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7" r:id="rId24"/>
    <p:sldId id="26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2AFA1A"/>
    <a:srgbClr val="82E3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18" autoAdjust="0"/>
  </p:normalViewPr>
  <p:slideViewPr>
    <p:cSldViewPr>
      <p:cViewPr varScale="1">
        <p:scale>
          <a:sx n="72" d="100"/>
          <a:sy n="72" d="100"/>
        </p:scale>
        <p:origin x="-14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E929-1D95-408A-AD6E-92CBB8D4392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3B2A-8E9A-4E03-B47C-C7784E911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E929-1D95-408A-AD6E-92CBB8D4392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3B2A-8E9A-4E03-B47C-C7784E911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E929-1D95-408A-AD6E-92CBB8D4392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3B2A-8E9A-4E03-B47C-C7784E911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E929-1D95-408A-AD6E-92CBB8D4392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3B2A-8E9A-4E03-B47C-C7784E911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E929-1D95-408A-AD6E-92CBB8D4392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3B2A-8E9A-4E03-B47C-C7784E911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E929-1D95-408A-AD6E-92CBB8D4392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3B2A-8E9A-4E03-B47C-C7784E911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E929-1D95-408A-AD6E-92CBB8D4392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3B2A-8E9A-4E03-B47C-C7784E911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E929-1D95-408A-AD6E-92CBB8D4392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3B2A-8E9A-4E03-B47C-C7784E911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E929-1D95-408A-AD6E-92CBB8D4392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3B2A-8E9A-4E03-B47C-C7784E911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E929-1D95-408A-AD6E-92CBB8D4392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3B2A-8E9A-4E03-B47C-C7784E911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E929-1D95-408A-AD6E-92CBB8D4392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3B2A-8E9A-4E03-B47C-C7784E911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1E929-1D95-408A-AD6E-92CBB8D4392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53B2A-8E9A-4E03-B47C-C7784E911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kz/yandsearch?text=%D0%BA%D0%B0%D1%80%D1%82%D0%B8%D0%BD%D0%BA%D0%B0%20%D1%88%D1%80%D0%B5%D0%BA%D0%B0&amp;noreask=1&amp;img_url=http://img1.liveinternet.ru/images/foto/b/2/418/1571418/f_9688156.jpg&amp;pos=12&amp;rpt=simage&amp;lr=162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kz/yandsearch?text=%D0%BA%D0%B0%D1%80%D1%82%D0%B8%D0%BD%D0%BA%D0%B0%20%D1%88%D1%80%D0%B5%D0%BA%D0%B0&amp;noreask=1&amp;img_url=http://www.doogalmovie.com/wp-content/uploads/2009/12/Shrek-Animation-Love-Photo.jpg&amp;pos=14&amp;rpt=simage&amp;lr=162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7;&#1058;&#1040;&#1056;\Desktop\dve_ruki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17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kz/yandsearch?img_url=http://club.itdrom.com/files/gallery/gal_gal_graf/3471.jpg&amp;tld=kz&amp;p=3&amp;text=%D1%80%D0%B8%D1%81%D1%83%D0%BD%D0%BE%D0%BA%20%D1%88%D1%80%D0%B5%D0%BA%D0%B0&amp;noreask=1&amp;pos=93&amp;lr=162&amp;rpt=simag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27.gif"/><Relationship Id="rId4" Type="http://schemas.openxmlformats.org/officeDocument/2006/relationships/image" Target="../media/image16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kz/yandsearch?text=%D1%81%D0%BA%D0%B0%D0%B7%D0%BE%D1%87%D0%BD%D1%8B%D0%B9%20%D1%80%D0%B8%D1%81%D1%83%D0%BD%D0%BE%D0%BA%20%D0%BC%D0%BE%D1%81%D1%82%D0%B0&amp;noreask=1&amp;img_url=http://s56.radikal.ru/i154/1004/17/d85d423ee4bf.jpg&amp;pos=4&amp;rpt=simage&amp;lr=162" TargetMode="External"/><Relationship Id="rId13" Type="http://schemas.openxmlformats.org/officeDocument/2006/relationships/hyperlink" Target="http://images.yandex.kz/yandsearch?img_url=http://www.newserials.net/img/16211436.jpg&amp;tld=kz&amp;p=1&amp;text=%D1%80%D0%B8%D1%81%D1%83%D0%BD%D0%BE%D0%BA%20%D1%88%D1%80%D0%B5%D0%BA%D0%B0&amp;noreask=1&amp;pos=43&amp;lr=162&amp;rpt=simage" TargetMode="External"/><Relationship Id="rId3" Type="http://schemas.openxmlformats.org/officeDocument/2006/relationships/image" Target="../media/image28.jpeg"/><Relationship Id="rId7" Type="http://schemas.openxmlformats.org/officeDocument/2006/relationships/image" Target="../media/image30.jpeg"/><Relationship Id="rId12" Type="http://schemas.openxmlformats.org/officeDocument/2006/relationships/image" Target="../media/image33.jpeg"/><Relationship Id="rId2" Type="http://schemas.openxmlformats.org/officeDocument/2006/relationships/hyperlink" Target="http://images.yandex.kz/yandsearch?text=%D1%80%D0%B8%D1%81%D1%83%D0%BD%D0%BE%D0%BA%20%D1%84%D0%B8%D0%BE%D0%BD%D1%8B&amp;noreask=1&amp;img_url=http://content7.flixster.com/question/52/40/76/5240765_std.jpg&amp;pos=11&amp;rpt=simage&amp;lr=16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kz/yandsearch?text=%D1%81%D0%BA%D0%B0%D0%B7%D0%BE%D1%87%D0%BD%D1%8B%D0%B9%20%D1%80%D0%B8%D1%81%D1%83%D0%BD%D0%BE%D0%BA%20%D0%BC%D0%BE%D1%81%D1%82%D0%B0&amp;noreask=1&amp;img_url=http://dreamworlds.ru/uploads/posts/2010-04/thumbs/1271098143_dreaming_by_jerry8448.jpg&amp;pos=6&amp;rpt=simage&amp;lr=162" TargetMode="External"/><Relationship Id="rId11" Type="http://schemas.openxmlformats.org/officeDocument/2006/relationships/image" Target="../media/image32.jpeg"/><Relationship Id="rId5" Type="http://schemas.openxmlformats.org/officeDocument/2006/relationships/image" Target="../media/image29.jpeg"/><Relationship Id="rId15" Type="http://schemas.openxmlformats.org/officeDocument/2006/relationships/image" Target="../media/image9.jpeg"/><Relationship Id="rId10" Type="http://schemas.openxmlformats.org/officeDocument/2006/relationships/hyperlink" Target="http://images.yandex.kz/yandsearch?img_url=http://www.outpouring.ru/Catherine/Bridge_Of_Faith_800x600.jpg&amp;tld=kz&amp;p=1&amp;text=%D1%81%D0%BA%D0%B0%D0%B7%D0%BE%D1%87%D0%BD%D1%8B%D0%B9%20%D1%80%D0%B8%D1%81%D1%83%D0%BD%D0%BE%D0%BA%20%D0%BC%D0%BE%D1%81%D1%82%D0%B0&amp;noreask=1&amp;pos=36&amp;lr=162&amp;rpt=simage" TargetMode="External"/><Relationship Id="rId4" Type="http://schemas.openxmlformats.org/officeDocument/2006/relationships/hyperlink" Target="http://images.yandex.kz/yandsearch?text=%D1%80%D0%B8%D1%81%D1%83%D0%BD%D0%BE%D0%BA%20%D1%84%D0%B8%D0%BE%D0%BD%D1%8B&amp;noreask=1&amp;img_url=http://www.dragoart.com/tuts/pics/14/4176/l.jpg&amp;pos=6&amp;rpt=simage&amp;lr=162" TargetMode="External"/><Relationship Id="rId9" Type="http://schemas.openxmlformats.org/officeDocument/2006/relationships/image" Target="../media/image31.jpeg"/><Relationship Id="rId1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audio" Target="file:///C:\Users\&#1057;&#1058;&#1040;&#1056;\Music\&#1079;&#1074;&#1091;&#1082;&#1080;%20&#1074;&#1086;&#1076;&#1086;&#1087;&#1072;&#1076;&#1072;.mp3" TargetMode="External"/><Relationship Id="rId6" Type="http://schemas.openxmlformats.org/officeDocument/2006/relationships/image" Target="../media/image4.jpeg"/><Relationship Id="rId5" Type="http://schemas.openxmlformats.org/officeDocument/2006/relationships/hyperlink" Target="http://images.yandex.kz/yandsearch?img_url=http://www.newserials.net/img/16211436.jpg&amp;tld=kz&amp;p=1&amp;text=%D1%80%D0%B8%D1%81%D1%83%D0%BD%D0%BE%D0%BA%20%D1%88%D1%80%D0%B5%D0%BA%D0%B0&amp;noreask=1&amp;pos=43&amp;lr=162&amp;rpt=simage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4.jpeg"/><Relationship Id="rId4" Type="http://schemas.openxmlformats.org/officeDocument/2006/relationships/hyperlink" Target="http://images.yandex.kz/yandsearch?img_url=http://www.newserials.net/img/16211436.jpg&amp;tld=kz&amp;p=1&amp;text=%D1%80%D0%B8%D1%81%D1%83%D0%BD%D0%BE%D0%BA%20%D1%88%D1%80%D0%B5%D0%BA%D0%B0&amp;noreask=1&amp;pos=43&amp;lr=162&amp;rpt=simag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kz/yandsearch?img_url=http://www.newserials.net/img/16211436.jpg&amp;tld=kz&amp;p=1&amp;text=%D1%80%D0%B8%D1%81%D1%83%D0%BD%D0%BE%D0%BA%20%D1%88%D1%80%D0%B5%D0%BA%D0%B0&amp;noreask=1&amp;pos=43&amp;lr=162&amp;rpt=simag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kz/yandsearch?img_url=http://www.newserials.net/img/16211436.jpg&amp;tld=kz&amp;p=1&amp;text=%D1%80%D0%B8%D1%81%D1%83%D0%BD%D0%BE%D0%BA%20%D1%88%D1%80%D0%B5%D0%BA%D0%B0&amp;noreask=1&amp;pos=43&amp;lr=162&amp;rpt=simag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kz/yandsearch?img_url=http://www.newserials.net/img/16211436.jpg&amp;tld=kz&amp;p=1&amp;text=%D1%80%D0%B8%D1%81%D1%83%D0%BD%D0%BE%D0%BA%20%D1%88%D1%80%D0%B5%D0%BA%D0%B0&amp;noreask=1&amp;pos=43&amp;lr=162&amp;rpt=simag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476672"/>
            <a:ext cx="8208912" cy="5832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188640"/>
            <a:ext cx="7056783" cy="75713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dirty="0" smtClean="0">
              <a:ln w="1905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sz="40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Закрепление. Умножение суммы на число. Самостоятельная работа.</a:t>
            </a:r>
          </a:p>
          <a:p>
            <a:pPr algn="ctr"/>
            <a:r>
              <a:rPr lang="ru-RU" sz="40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сказка в 3 классе</a:t>
            </a:r>
          </a:p>
          <a:p>
            <a:pPr algn="ctr"/>
            <a:endParaRPr lang="ru-RU" sz="2800" dirty="0" smtClean="0">
              <a:ln w="19050">
                <a:solidFill>
                  <a:schemeClr val="tx1"/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ln w="19050">
                <a:solidFill>
                  <a:schemeClr val="tx1"/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2AFA1A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2AFA1A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2AFA1A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0" descr="Скачать анимашку бабочки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883027">
            <a:off x="6684372" y="718961"/>
            <a:ext cx="170239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Скачать анимашку бабочки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734878">
            <a:off x="343978" y="4676955"/>
            <a:ext cx="170239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Скачать анимашку бабочки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704352">
            <a:off x="483730" y="782761"/>
            <a:ext cx="170239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 descr="Скачать анимашку бабочки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52833">
            <a:off x="6660232" y="4581128"/>
            <a:ext cx="170239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4-tub-kz.yandex.net/i?id=291919701-07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2786"/>
            <a:ext cx="9144000" cy="7020786"/>
          </a:xfrm>
          <a:prstGeom prst="rect">
            <a:avLst/>
          </a:prstGeom>
          <a:noFill/>
        </p:spPr>
      </p:pic>
      <p:pic>
        <p:nvPicPr>
          <p:cNvPr id="2" name="Picture 6" descr="http://im8-tub-kz.yandex.net/i?id=101145312-67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807253"/>
            <a:ext cx="3168352" cy="4050747"/>
          </a:xfrm>
          <a:prstGeom prst="rect">
            <a:avLst/>
          </a:prstGeom>
          <a:noFill/>
        </p:spPr>
      </p:pic>
      <p:sp>
        <p:nvSpPr>
          <p:cNvPr id="6" name="Лента лицом вниз 5"/>
          <p:cNvSpPr/>
          <p:nvPr/>
        </p:nvSpPr>
        <p:spPr>
          <a:xfrm>
            <a:off x="1835696" y="476672"/>
            <a:ext cx="7128792" cy="3960440"/>
          </a:xfrm>
          <a:prstGeom prst="ribbon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Р-?см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S-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?см²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1340768"/>
            <a:ext cx="1872208" cy="93610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44208" y="90872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6096" y="155679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4см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779912" y="4797152"/>
            <a:ext cx="3888432" cy="1098123"/>
            <a:chOff x="2915816" y="4653136"/>
            <a:chExt cx="4032448" cy="1098123"/>
          </a:xfrm>
        </p:grpSpPr>
        <p:sp>
          <p:nvSpPr>
            <p:cNvPr id="10" name="Блок-схема: процесс 9"/>
            <p:cNvSpPr/>
            <p:nvPr/>
          </p:nvSpPr>
          <p:spPr>
            <a:xfrm>
              <a:off x="2915816" y="4653136"/>
              <a:ext cx="3600400" cy="1080120"/>
            </a:xfrm>
            <a:prstGeom prst="flowChartProcess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31840" y="4797152"/>
              <a:ext cx="38164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Р=(4+6)·2=16см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=6·4=24см²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7-tub-kz.yandex.net/i?id=368426490-2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11649"/>
            <a:ext cx="9144000" cy="6969649"/>
          </a:xfrm>
          <a:prstGeom prst="rect">
            <a:avLst/>
          </a:prstGeom>
          <a:noFill/>
        </p:spPr>
      </p:pic>
      <p:pic>
        <p:nvPicPr>
          <p:cNvPr id="3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Физминутка </a:t>
            </a:r>
            <a:br>
              <a:rPr lang="ru-RU" smtClean="0"/>
            </a:br>
            <a:r>
              <a:rPr lang="ru-RU" smtClean="0"/>
              <a:t>«Две сестрицы –две руки»</a:t>
            </a:r>
          </a:p>
        </p:txBody>
      </p:sp>
      <p:pic>
        <p:nvPicPr>
          <p:cNvPr id="2053" name="Picture 2" descr="C:\рисунки\анимашки\танцы спорт\126598fc0d9c1fe87eb0b111e43e8ac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" y="357188"/>
            <a:ext cx="2071688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dve_ruk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0" y="414908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800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cmd type="call" cmd="playFrom(3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2" descr="C:\рисунки\анимашки\танцы спорт\36687034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63" y="571500"/>
            <a:ext cx="5208587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078"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2" descr="C:\рисунки\анимашки\танцы спорт\sporta-49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3438" y="1928813"/>
            <a:ext cx="5972175" cy="253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547"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C:\рисунки\анимашки\танцы спорт\sporta-109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38" y="1000125"/>
            <a:ext cx="3433762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672"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" descr="C:\рисунки\анимашки\танцы спорт\sports-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1857375"/>
            <a:ext cx="5551488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656">
    <p:randomBa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2" descr="C:\рисунки\анимашки\танцы спорт\sports-37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979488"/>
            <a:ext cx="4592637" cy="459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625">
    <p:randomBa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2" descr="C:\рисунки\анимашки\танцы спорт\1eea639589fa1f2f4b4af4dafe94242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313" y="-149225"/>
            <a:ext cx="4214812" cy="700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547">
    <p:randomBa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2" descr="C:\рисунки\анимашки\танцы спорт\3fde2f8e4bcce9d1d1dee2ce082a06f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714375"/>
            <a:ext cx="4403725" cy="559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828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Помогите </a:t>
            </a:r>
            <a:r>
              <a:rPr lang="ru-RU" dirty="0" err="1" smtClean="0"/>
              <a:t>Шреку</a:t>
            </a:r>
            <a:r>
              <a:rPr lang="ru-RU" dirty="0" smtClean="0"/>
              <a:t> дойти до </a:t>
            </a:r>
            <a:r>
              <a:rPr lang="ru-RU" dirty="0" err="1" smtClean="0"/>
              <a:t>Фионы</a:t>
            </a:r>
            <a:endParaRPr lang="ru-RU" dirty="0"/>
          </a:p>
        </p:txBody>
      </p:sp>
      <p:pic>
        <p:nvPicPr>
          <p:cNvPr id="1028" name="Picture 4" descr="http://im0-tub-kz.yandex.net/i?id=184802821-5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052736"/>
            <a:ext cx="8640960" cy="561662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 descr="C:\рисунки\анимашки\танцы спорт\5ba19a1d79cb449be32002025714f5b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0" y="1143000"/>
            <a:ext cx="3286125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110"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 descr="C:\рисунки\анимашки\танцы спорт\165432618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9363" y="317500"/>
            <a:ext cx="6251575" cy="568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16"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 descr="C:\рисунки\анимашки\РАЗНОЕ\Руки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50" y="3071813"/>
            <a:ext cx="3419475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4313" y="357188"/>
            <a:ext cx="864393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alibri" pitchFamily="34" charset="0"/>
              </a:rPr>
              <a:t>Береги </a:t>
            </a:r>
          </a:p>
          <a:p>
            <a:r>
              <a:rPr lang="ru-RU" sz="4000">
                <a:latin typeface="Calibri" pitchFamily="34" charset="0"/>
              </a:rPr>
              <a:t>         здоровье </a:t>
            </a:r>
          </a:p>
          <a:p>
            <a:r>
              <a:rPr lang="ru-RU" sz="4000">
                <a:latin typeface="Calibri" pitchFamily="34" charset="0"/>
              </a:rPr>
              <a:t>                      смолоду!</a:t>
            </a:r>
          </a:p>
        </p:txBody>
      </p:sp>
    </p:spTree>
    <p:custDataLst>
      <p:tags r:id="rId1"/>
    </p:custDataLst>
  </p:cSld>
  <p:clrMapOvr>
    <a:masterClrMapping/>
  </p:clrMapOvr>
  <p:transition advTm="4594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83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124745"/>
            <a:ext cx="3600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(8+7)·20=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300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(17+3)·3=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600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(2+6)·30=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240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8024" y="1196752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(300+20)·2=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640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(20+30)·4=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200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(24+16)·2=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80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0" descr="Скачать анимашку бабочки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904550">
            <a:off x="470788" y="3407005"/>
            <a:ext cx="4135351" cy="314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8-tub-kz.yandex.net/i?id=127343131-3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0"/>
            <a:ext cx="3321156" cy="2490867"/>
          </a:xfrm>
          <a:prstGeom prst="rect">
            <a:avLst/>
          </a:prstGeom>
          <a:noFill/>
        </p:spPr>
      </p:pic>
      <p:pic>
        <p:nvPicPr>
          <p:cNvPr id="20484" name="Picture 4" descr="http://im5-tub-kz.yandex.net/i?id=68947611-3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3429000"/>
            <a:ext cx="2808312" cy="2808312"/>
          </a:xfrm>
          <a:prstGeom prst="rect">
            <a:avLst/>
          </a:prstGeom>
          <a:noFill/>
        </p:spPr>
      </p:pic>
      <p:pic>
        <p:nvPicPr>
          <p:cNvPr id="20486" name="Picture 6" descr="http://im8-tub-kz.yandex.net/i?id=101614226-37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1124744"/>
            <a:ext cx="2520280" cy="3345505"/>
          </a:xfrm>
          <a:prstGeom prst="rect">
            <a:avLst/>
          </a:prstGeom>
          <a:noFill/>
        </p:spPr>
      </p:pic>
      <p:pic>
        <p:nvPicPr>
          <p:cNvPr id="20488" name="Picture 8" descr="http://im8-tub-kz.yandex.net/i?id=164156274-17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31640" y="4869160"/>
            <a:ext cx="1790700" cy="1428750"/>
          </a:xfrm>
          <a:prstGeom prst="rect">
            <a:avLst/>
          </a:prstGeom>
          <a:noFill/>
        </p:spPr>
      </p:pic>
      <p:pic>
        <p:nvPicPr>
          <p:cNvPr id="20490" name="Picture 10" descr="http://im8-tub-kz.yandex.net/i?id=166181181-69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520" y="5085184"/>
            <a:ext cx="1905000" cy="1428750"/>
          </a:xfrm>
          <a:prstGeom prst="rect">
            <a:avLst/>
          </a:prstGeom>
          <a:noFill/>
        </p:spPr>
      </p:pic>
      <p:pic>
        <p:nvPicPr>
          <p:cNvPr id="8" name="Picture 4" descr="http://www.dahr.ru/n_images/n_172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20072" y="2708920"/>
            <a:ext cx="3923928" cy="3586699"/>
          </a:xfrm>
          <a:prstGeom prst="rect">
            <a:avLst/>
          </a:prstGeom>
          <a:noFill/>
        </p:spPr>
      </p:pic>
      <p:pic>
        <p:nvPicPr>
          <p:cNvPr id="11" name="Picture 2" descr="http://im8-tub-kz.yandex.net/i?id=113512380-45-72&amp;n=21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3008793" cy="1772816"/>
          </a:xfrm>
          <a:prstGeom prst="rect">
            <a:avLst/>
          </a:prstGeom>
          <a:noFill/>
        </p:spPr>
      </p:pic>
      <p:pic>
        <p:nvPicPr>
          <p:cNvPr id="12" name="Picture 8" descr="http://im7-tub-kz.yandex.net/i?id=386009584-08-72&amp;n=1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851920" y="4376514"/>
            <a:ext cx="2729635" cy="2481486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8-tub-kz.yandex.net/i?id=113512380-45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0"/>
            <a:ext cx="4644008" cy="3140968"/>
          </a:xfrm>
          <a:prstGeom prst="rect">
            <a:avLst/>
          </a:prstGeom>
          <a:noFill/>
        </p:spPr>
      </p:pic>
      <p:sp>
        <p:nvSpPr>
          <p:cNvPr id="10" name="Freeform 85" descr="Пробка"/>
          <p:cNvSpPr>
            <a:spLocks/>
          </p:cNvSpPr>
          <p:nvPr/>
        </p:nvSpPr>
        <p:spPr bwMode="auto">
          <a:xfrm rot="20803610" flipH="1">
            <a:off x="2617645" y="3739659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7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72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reeform 85" descr="Пробка"/>
          <p:cNvSpPr>
            <a:spLocks/>
          </p:cNvSpPr>
          <p:nvPr/>
        </p:nvSpPr>
        <p:spPr bwMode="auto">
          <a:xfrm rot="20803610" flipH="1">
            <a:off x="0" y="5589240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7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54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AutoShape 2" descr="priroda2"/>
          <p:cNvSpPr>
            <a:spLocks noChangeArrowheads="1"/>
          </p:cNvSpPr>
          <p:nvPr/>
        </p:nvSpPr>
        <p:spPr bwMode="auto">
          <a:xfrm>
            <a:off x="0" y="1916832"/>
            <a:ext cx="9144000" cy="3645024"/>
          </a:xfrm>
          <a:prstGeom prst="wave">
            <a:avLst>
              <a:gd name="adj1" fmla="val 13005"/>
              <a:gd name="adj2" fmla="val 0"/>
            </a:avLst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Freeform 85" descr="Пробка"/>
          <p:cNvSpPr>
            <a:spLocks/>
          </p:cNvSpPr>
          <p:nvPr/>
        </p:nvSpPr>
        <p:spPr bwMode="auto">
          <a:xfrm rot="20803610" flipH="1">
            <a:off x="791073" y="864098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7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12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Freeform 85" descr="Пробка"/>
          <p:cNvSpPr>
            <a:spLocks/>
          </p:cNvSpPr>
          <p:nvPr/>
        </p:nvSpPr>
        <p:spPr bwMode="auto">
          <a:xfrm rot="20803610" flipH="1">
            <a:off x="3095328" y="1440161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7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5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Freeform 85" descr="Пробка"/>
          <p:cNvSpPr>
            <a:spLocks/>
          </p:cNvSpPr>
          <p:nvPr/>
        </p:nvSpPr>
        <p:spPr bwMode="auto">
          <a:xfrm rot="20803610" flipH="1">
            <a:off x="1609532" y="1435402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7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7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reeform 85" descr="Пробка"/>
          <p:cNvSpPr>
            <a:spLocks/>
          </p:cNvSpPr>
          <p:nvPr/>
        </p:nvSpPr>
        <p:spPr bwMode="auto">
          <a:xfrm rot="20803610" flipH="1">
            <a:off x="2663280" y="792089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7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4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reeform 85" descr="Пробка"/>
          <p:cNvSpPr>
            <a:spLocks/>
          </p:cNvSpPr>
          <p:nvPr/>
        </p:nvSpPr>
        <p:spPr bwMode="auto">
          <a:xfrm rot="20803610" flipH="1">
            <a:off x="6938125" y="5973807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7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49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reeform 85" descr="Пробка"/>
          <p:cNvSpPr>
            <a:spLocks/>
          </p:cNvSpPr>
          <p:nvPr/>
        </p:nvSpPr>
        <p:spPr bwMode="auto">
          <a:xfrm rot="20803610" flipH="1">
            <a:off x="1969572" y="4819777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7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27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reeform 85" descr="Пробка"/>
          <p:cNvSpPr>
            <a:spLocks/>
          </p:cNvSpPr>
          <p:nvPr/>
        </p:nvSpPr>
        <p:spPr bwMode="auto">
          <a:xfrm rot="20803610" flipH="1">
            <a:off x="3049692" y="5973808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7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8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Овальная выноска 32"/>
          <p:cNvSpPr/>
          <p:nvPr/>
        </p:nvSpPr>
        <p:spPr>
          <a:xfrm>
            <a:off x="6976198" y="1052736"/>
            <a:ext cx="2167802" cy="1258300"/>
          </a:xfrm>
          <a:prstGeom prst="wedgeEllipseCallou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21:3=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звуки водопад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 cstate="print"/>
          <a:stretch>
            <a:fillRect/>
          </a:stretch>
        </p:blipFill>
        <p:spPr>
          <a:xfrm>
            <a:off x="8388424" y="4725144"/>
            <a:ext cx="304800" cy="304800"/>
          </a:xfrm>
          <a:prstGeom prst="rect">
            <a:avLst/>
          </a:prstGeom>
        </p:spPr>
      </p:pic>
      <p:pic>
        <p:nvPicPr>
          <p:cNvPr id="22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2" name="Записанный звук"/>
          </p:nvPr>
        </p:nvPicPr>
        <p:blipFill>
          <a:blip r:embed="rId10" cstate="print"/>
          <a:stretch>
            <a:fillRect/>
          </a:stretch>
        </p:blipFill>
        <p:spPr>
          <a:xfrm>
            <a:off x="5652120" y="184482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16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>
                                      <p:cBhvr>
                                        <p:cTn id="29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2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5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7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8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0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1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3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4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21 0.07031 C -0.05139 0.06499 -0.02327 0.04117 -0.01216 0.03886 C -0.00105 0.03654 -0.00035 0.00532 0.00729 0.05689 C 0.01493 0.10847 0.00659 0.321 0.03333 0.34875 C 0.06007 0.37651 0.08576 0.2463 0.1677 0.22341 C 0.24965 0.20051 0.45069 0.21416 0.52517 0.21184 " pathEditMode="fixed" rAng="0" ptsTypes="aaaaaa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" y="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numSld="5" showWhenStopped="0">
                <p:cTn id="10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2" dur="1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>
                <p:cTn id="1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  <p:bldLst>
      <p:bldP spid="11" grpId="0" animBg="1"/>
      <p:bldP spid="20" grpId="0" animBg="1"/>
      <p:bldP spid="17" grpId="0" animBg="1"/>
      <p:bldP spid="19" grpId="0" animBg="1"/>
      <p:bldP spid="9" grpId="0" animBg="1"/>
      <p:bldP spid="13" grpId="0" animBg="1"/>
      <p:bldP spid="18" grpId="0" animBg="1"/>
      <p:bldP spid="15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85" descr="Пробка"/>
          <p:cNvSpPr>
            <a:spLocks/>
          </p:cNvSpPr>
          <p:nvPr/>
        </p:nvSpPr>
        <p:spPr bwMode="auto">
          <a:xfrm rot="20803610" flipH="1">
            <a:off x="2473628" y="1219378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4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im8-tub-kz.yandex.net/i?id=113512380-4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0"/>
            <a:ext cx="4644008" cy="3140968"/>
          </a:xfrm>
          <a:prstGeom prst="rect">
            <a:avLst/>
          </a:prstGeom>
          <a:noFill/>
        </p:spPr>
      </p:pic>
      <p:sp>
        <p:nvSpPr>
          <p:cNvPr id="6" name="Freeform 85" descr="Пробка"/>
          <p:cNvSpPr>
            <a:spLocks/>
          </p:cNvSpPr>
          <p:nvPr/>
        </p:nvSpPr>
        <p:spPr bwMode="auto">
          <a:xfrm rot="20803610" flipH="1">
            <a:off x="2905676" y="1867450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5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reeform 85" descr="Пробка"/>
          <p:cNvSpPr>
            <a:spLocks/>
          </p:cNvSpPr>
          <p:nvPr/>
        </p:nvSpPr>
        <p:spPr bwMode="auto">
          <a:xfrm rot="20803610" flipH="1">
            <a:off x="673428" y="1435403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12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priroda2"/>
          <p:cNvSpPr>
            <a:spLocks noChangeArrowheads="1"/>
          </p:cNvSpPr>
          <p:nvPr/>
        </p:nvSpPr>
        <p:spPr bwMode="auto">
          <a:xfrm>
            <a:off x="0" y="2276872"/>
            <a:ext cx="9144000" cy="3645024"/>
          </a:xfrm>
          <a:prstGeom prst="wave">
            <a:avLst>
              <a:gd name="adj1" fmla="val 13005"/>
              <a:gd name="adj2" fmla="val 0"/>
            </a:avLst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Freeform 85" descr="Пробка"/>
          <p:cNvSpPr>
            <a:spLocks/>
          </p:cNvSpPr>
          <p:nvPr/>
        </p:nvSpPr>
        <p:spPr bwMode="auto">
          <a:xfrm rot="20803610" flipH="1">
            <a:off x="6146037" y="3235602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7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reeform 85" descr="Пробка"/>
          <p:cNvSpPr>
            <a:spLocks/>
          </p:cNvSpPr>
          <p:nvPr/>
        </p:nvSpPr>
        <p:spPr bwMode="auto">
          <a:xfrm rot="20803610" flipH="1">
            <a:off x="3049692" y="5973808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8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reeform 85" descr="Пробка"/>
          <p:cNvSpPr>
            <a:spLocks/>
          </p:cNvSpPr>
          <p:nvPr/>
        </p:nvSpPr>
        <p:spPr bwMode="auto">
          <a:xfrm rot="20803610" flipH="1">
            <a:off x="6938125" y="5973807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49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reeform 85" descr="Пробка"/>
          <p:cNvSpPr>
            <a:spLocks/>
          </p:cNvSpPr>
          <p:nvPr/>
        </p:nvSpPr>
        <p:spPr bwMode="auto">
          <a:xfrm rot="20803610" flipH="1">
            <a:off x="1537524" y="5179817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27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reeform 85" descr="Пробка"/>
          <p:cNvSpPr>
            <a:spLocks/>
          </p:cNvSpPr>
          <p:nvPr/>
        </p:nvSpPr>
        <p:spPr bwMode="auto">
          <a:xfrm rot="20803610" flipH="1">
            <a:off x="61869" y="5395843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54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ьная выноска 17"/>
          <p:cNvSpPr/>
          <p:nvPr/>
        </p:nvSpPr>
        <p:spPr>
          <a:xfrm>
            <a:off x="6300192" y="908720"/>
            <a:ext cx="2088232" cy="1512168"/>
          </a:xfrm>
          <a:prstGeom prst="wedgeEllipseCallou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6·9=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6944 -0.24121 " pathEditMode="relative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8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0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8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9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16" grpId="0" animBg="1"/>
      <p:bldP spid="15" grpId="0" animBg="1"/>
      <p:bldP spid="13" grpId="0" animBg="1"/>
      <p:bldP spid="11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8-tub-kz.yandex.net/i?id=113512380-45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0"/>
            <a:ext cx="4644008" cy="3140968"/>
          </a:xfrm>
          <a:prstGeom prst="rect">
            <a:avLst/>
          </a:prstGeom>
          <a:noFill/>
        </p:spPr>
      </p:pic>
      <p:sp>
        <p:nvSpPr>
          <p:cNvPr id="3" name="AutoShape 2" descr="priroda2"/>
          <p:cNvSpPr>
            <a:spLocks noChangeArrowheads="1"/>
          </p:cNvSpPr>
          <p:nvPr/>
        </p:nvSpPr>
        <p:spPr bwMode="auto">
          <a:xfrm>
            <a:off x="0" y="2204864"/>
            <a:ext cx="9144000" cy="3645024"/>
          </a:xfrm>
          <a:prstGeom prst="wave">
            <a:avLst>
              <a:gd name="adj1" fmla="val 13005"/>
              <a:gd name="adj2" fmla="val 0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Freeform 85" descr="Пробка"/>
          <p:cNvSpPr>
            <a:spLocks/>
          </p:cNvSpPr>
          <p:nvPr/>
        </p:nvSpPr>
        <p:spPr bwMode="auto">
          <a:xfrm rot="20803610" flipH="1">
            <a:off x="61869" y="1363395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12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reeform 85" descr="Пробка"/>
          <p:cNvSpPr>
            <a:spLocks/>
          </p:cNvSpPr>
          <p:nvPr/>
        </p:nvSpPr>
        <p:spPr bwMode="auto">
          <a:xfrm rot="20803610" flipH="1">
            <a:off x="2689652" y="1147369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4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reeform 85" descr="Пробка"/>
          <p:cNvSpPr>
            <a:spLocks/>
          </p:cNvSpPr>
          <p:nvPr/>
        </p:nvSpPr>
        <p:spPr bwMode="auto">
          <a:xfrm rot="20803610" flipH="1">
            <a:off x="2905676" y="1867450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5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reeform 85" descr="Пробка"/>
          <p:cNvSpPr>
            <a:spLocks/>
          </p:cNvSpPr>
          <p:nvPr/>
        </p:nvSpPr>
        <p:spPr bwMode="auto">
          <a:xfrm rot="20803610" flipH="1">
            <a:off x="3049692" y="5973808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8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Freeform 85" descr="Пробка"/>
          <p:cNvSpPr>
            <a:spLocks/>
          </p:cNvSpPr>
          <p:nvPr/>
        </p:nvSpPr>
        <p:spPr bwMode="auto">
          <a:xfrm rot="20803610" flipH="1">
            <a:off x="6938125" y="5973807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49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reeform 85" descr="Пробка"/>
          <p:cNvSpPr>
            <a:spLocks/>
          </p:cNvSpPr>
          <p:nvPr/>
        </p:nvSpPr>
        <p:spPr bwMode="auto">
          <a:xfrm rot="20803610" flipH="1">
            <a:off x="1465517" y="5323835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27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reeform 85" descr="Пробка"/>
          <p:cNvSpPr>
            <a:spLocks/>
          </p:cNvSpPr>
          <p:nvPr/>
        </p:nvSpPr>
        <p:spPr bwMode="auto">
          <a:xfrm rot="20803610" flipH="1">
            <a:off x="6002020" y="3739658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54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Freeform 85" descr="Пробка"/>
          <p:cNvSpPr>
            <a:spLocks/>
          </p:cNvSpPr>
          <p:nvPr/>
        </p:nvSpPr>
        <p:spPr bwMode="auto">
          <a:xfrm rot="20803610" flipH="1">
            <a:off x="6146037" y="3235602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7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ьная выноска 19"/>
          <p:cNvSpPr/>
          <p:nvPr/>
        </p:nvSpPr>
        <p:spPr>
          <a:xfrm>
            <a:off x="6876256" y="1052736"/>
            <a:ext cx="1944216" cy="1656184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7·7=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84 -0.00347 C -0.22083 -0.05412 -0.37413 -0.10477 -0.39774 -0.14686 C -0.42135 -0.18895 -0.25486 -0.23636 -0.21041 -0.25625 C -0.16631 -0.27614 -0.14479 -0.26527 -0.13159 -0.26689 " pathEditMode="relative" rAng="0" ptsTypes="aa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8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1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3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4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7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0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2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3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4" grpId="0" animBg="1"/>
      <p:bldP spid="15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8-tub-kz.yandex.net/i?id=113512380-45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0"/>
            <a:ext cx="4644008" cy="3140968"/>
          </a:xfrm>
          <a:prstGeom prst="rect">
            <a:avLst/>
          </a:prstGeom>
          <a:noFill/>
        </p:spPr>
      </p:pic>
      <p:sp>
        <p:nvSpPr>
          <p:cNvPr id="3" name="AutoShape 2" descr="priroda2"/>
          <p:cNvSpPr>
            <a:spLocks noChangeArrowheads="1"/>
          </p:cNvSpPr>
          <p:nvPr/>
        </p:nvSpPr>
        <p:spPr bwMode="auto">
          <a:xfrm>
            <a:off x="0" y="2276872"/>
            <a:ext cx="9144000" cy="3645024"/>
          </a:xfrm>
          <a:prstGeom prst="wave">
            <a:avLst>
              <a:gd name="adj1" fmla="val 13005"/>
              <a:gd name="adj2" fmla="val 0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Freeform 85" descr="Пробка"/>
          <p:cNvSpPr>
            <a:spLocks/>
          </p:cNvSpPr>
          <p:nvPr/>
        </p:nvSpPr>
        <p:spPr bwMode="auto">
          <a:xfrm rot="20803610" flipH="1">
            <a:off x="61869" y="1363395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12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reeform 85" descr="Пробка"/>
          <p:cNvSpPr>
            <a:spLocks/>
          </p:cNvSpPr>
          <p:nvPr/>
        </p:nvSpPr>
        <p:spPr bwMode="auto">
          <a:xfrm rot="20803610" flipH="1">
            <a:off x="2689652" y="1147369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4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reeform 85" descr="Пробка"/>
          <p:cNvSpPr>
            <a:spLocks/>
          </p:cNvSpPr>
          <p:nvPr/>
        </p:nvSpPr>
        <p:spPr bwMode="auto">
          <a:xfrm rot="20803610" flipH="1">
            <a:off x="2905676" y="1867450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5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reeform 85" descr="Пробка"/>
          <p:cNvSpPr>
            <a:spLocks/>
          </p:cNvSpPr>
          <p:nvPr/>
        </p:nvSpPr>
        <p:spPr bwMode="auto">
          <a:xfrm rot="20803610" flipH="1">
            <a:off x="2987823" y="6033454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8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Freeform 85" descr="Пробка"/>
          <p:cNvSpPr>
            <a:spLocks/>
          </p:cNvSpPr>
          <p:nvPr/>
        </p:nvSpPr>
        <p:spPr bwMode="auto">
          <a:xfrm rot="21389595" flipH="1">
            <a:off x="4468207" y="5813651"/>
            <a:ext cx="1982249" cy="1044349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9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reeform 85" descr="Пробка"/>
          <p:cNvSpPr>
            <a:spLocks/>
          </p:cNvSpPr>
          <p:nvPr/>
        </p:nvSpPr>
        <p:spPr bwMode="auto">
          <a:xfrm rot="20803610" flipH="1">
            <a:off x="5858005" y="4243715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49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reeform 85" descr="Пробка"/>
          <p:cNvSpPr>
            <a:spLocks/>
          </p:cNvSpPr>
          <p:nvPr/>
        </p:nvSpPr>
        <p:spPr bwMode="auto">
          <a:xfrm rot="20803610" flipH="1">
            <a:off x="1475655" y="5239463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27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reeform 85" descr="Пробка"/>
          <p:cNvSpPr>
            <a:spLocks/>
          </p:cNvSpPr>
          <p:nvPr/>
        </p:nvSpPr>
        <p:spPr bwMode="auto">
          <a:xfrm rot="20803610" flipH="1">
            <a:off x="6146037" y="3091587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7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Freeform 85" descr="Пробка"/>
          <p:cNvSpPr>
            <a:spLocks/>
          </p:cNvSpPr>
          <p:nvPr/>
        </p:nvSpPr>
        <p:spPr bwMode="auto">
          <a:xfrm rot="20803610" flipH="1">
            <a:off x="6002020" y="3667650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54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6372200" y="980728"/>
            <a:ext cx="2088232" cy="1008112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56:7=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59 -0.03307 L 0.2783 -0.2113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1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3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4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0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2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3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4" grpId="0" animBg="1"/>
      <p:bldP spid="16" grpId="0" animBg="1"/>
      <p:bldP spid="18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8-tub-kz.yandex.net/i?id=113512380-45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0"/>
            <a:ext cx="4644008" cy="3140968"/>
          </a:xfrm>
          <a:prstGeom prst="rect">
            <a:avLst/>
          </a:prstGeom>
          <a:noFill/>
        </p:spPr>
      </p:pic>
      <p:sp>
        <p:nvSpPr>
          <p:cNvPr id="3" name="AutoShape 2" descr="priroda2"/>
          <p:cNvSpPr>
            <a:spLocks noChangeArrowheads="1"/>
          </p:cNvSpPr>
          <p:nvPr/>
        </p:nvSpPr>
        <p:spPr bwMode="auto">
          <a:xfrm>
            <a:off x="0" y="2276872"/>
            <a:ext cx="9144000" cy="3645024"/>
          </a:xfrm>
          <a:prstGeom prst="wave">
            <a:avLst>
              <a:gd name="adj1" fmla="val 13005"/>
              <a:gd name="adj2" fmla="val 0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Freeform 85" descr="Пробка"/>
          <p:cNvSpPr>
            <a:spLocks/>
          </p:cNvSpPr>
          <p:nvPr/>
        </p:nvSpPr>
        <p:spPr bwMode="auto">
          <a:xfrm rot="20803610" flipH="1">
            <a:off x="61869" y="1363395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12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reeform 85" descr="Пробка"/>
          <p:cNvSpPr>
            <a:spLocks/>
          </p:cNvSpPr>
          <p:nvPr/>
        </p:nvSpPr>
        <p:spPr bwMode="auto">
          <a:xfrm rot="20803610" flipH="1">
            <a:off x="2689652" y="1147369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4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reeform 85" descr="Пробка"/>
          <p:cNvSpPr>
            <a:spLocks/>
          </p:cNvSpPr>
          <p:nvPr/>
        </p:nvSpPr>
        <p:spPr bwMode="auto">
          <a:xfrm rot="20803610" flipH="1">
            <a:off x="2905676" y="1867450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5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reeform 85" descr="Пробка"/>
          <p:cNvSpPr>
            <a:spLocks/>
          </p:cNvSpPr>
          <p:nvPr/>
        </p:nvSpPr>
        <p:spPr bwMode="auto">
          <a:xfrm rot="20803610" flipH="1">
            <a:off x="5281940" y="4747769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8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reeform 85" descr="Пробка"/>
          <p:cNvSpPr>
            <a:spLocks/>
          </p:cNvSpPr>
          <p:nvPr/>
        </p:nvSpPr>
        <p:spPr bwMode="auto">
          <a:xfrm rot="21389595" flipH="1">
            <a:off x="4468207" y="5813651"/>
            <a:ext cx="1982249" cy="1044349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9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reeform 85" descr="Пробка"/>
          <p:cNvSpPr>
            <a:spLocks/>
          </p:cNvSpPr>
          <p:nvPr/>
        </p:nvSpPr>
        <p:spPr bwMode="auto">
          <a:xfrm rot="20803610" flipH="1">
            <a:off x="5785996" y="4243714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49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Freeform 85" descr="Пробка"/>
          <p:cNvSpPr>
            <a:spLocks/>
          </p:cNvSpPr>
          <p:nvPr/>
        </p:nvSpPr>
        <p:spPr bwMode="auto">
          <a:xfrm rot="20803610" flipH="1">
            <a:off x="1475655" y="5239463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27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Freeform 85" descr="Пробка"/>
          <p:cNvSpPr>
            <a:spLocks/>
          </p:cNvSpPr>
          <p:nvPr/>
        </p:nvSpPr>
        <p:spPr bwMode="auto">
          <a:xfrm rot="20803610" flipH="1">
            <a:off x="6002020" y="3739658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54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Freeform 85" descr="Пробка"/>
          <p:cNvSpPr>
            <a:spLocks/>
          </p:cNvSpPr>
          <p:nvPr/>
        </p:nvSpPr>
        <p:spPr bwMode="auto">
          <a:xfrm rot="20803610" flipH="1">
            <a:off x="6146037" y="3235602"/>
            <a:ext cx="1535113" cy="717550"/>
          </a:xfrm>
          <a:custGeom>
            <a:avLst/>
            <a:gdLst/>
            <a:ahLst/>
            <a:cxnLst>
              <a:cxn ang="0">
                <a:pos x="32" y="48"/>
              </a:cxn>
              <a:cxn ang="0">
                <a:pos x="96" y="0"/>
              </a:cxn>
              <a:cxn ang="0">
                <a:pos x="152" y="72"/>
              </a:cxn>
              <a:cxn ang="0">
                <a:pos x="120" y="88"/>
              </a:cxn>
              <a:cxn ang="0">
                <a:pos x="0" y="112"/>
              </a:cxn>
              <a:cxn ang="0">
                <a:pos x="32" y="48"/>
              </a:cxn>
            </a:cxnLst>
            <a:rect l="0" t="0" r="r" b="b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7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ьная выноска 20"/>
          <p:cNvSpPr/>
          <p:nvPr/>
        </p:nvSpPr>
        <p:spPr>
          <a:xfrm>
            <a:off x="7164288" y="1844824"/>
            <a:ext cx="1800200" cy="144016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32:8=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6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3691E-6 C 0.10938 0.04834 0.21875 0.09667 0.24931 0.16305 C 0.27986 0.22942 0.19271 0.33511 0.18368 0.39778 C 0.17465 0.46046 0.19323 0.51504 0.19549 0.53886 " pathEditMode="relative" ptsTypes="aaaA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9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0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17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im7-tub-kz.yandex.net/i?id=386009584-08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0"/>
            <a:ext cx="6012160" cy="4509120"/>
          </a:xfrm>
          <a:prstGeom prst="rect">
            <a:avLst/>
          </a:prstGeom>
          <a:noFill/>
        </p:spPr>
      </p:pic>
      <p:pic>
        <p:nvPicPr>
          <p:cNvPr id="3" name="Рисунок 2" descr="Безымянны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947591"/>
            <a:ext cx="3778458" cy="3910409"/>
          </a:xfrm>
          <a:prstGeom prst="rect">
            <a:avLst/>
          </a:prstGeom>
        </p:spPr>
      </p:pic>
      <p:sp>
        <p:nvSpPr>
          <p:cNvPr id="4" name="Блок-схема: память с посл. доступом 3"/>
          <p:cNvSpPr/>
          <p:nvPr/>
        </p:nvSpPr>
        <p:spPr>
          <a:xfrm>
            <a:off x="2555776" y="3429000"/>
            <a:ext cx="3672408" cy="1224136"/>
          </a:xfrm>
          <a:prstGeom prst="flowChartMagneticTap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нам добраться???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im7-tub-kz.yandex.net/i?id=386009584-08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CBIZ06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77" r="27046"/>
          <a:stretch>
            <a:fillRect/>
          </a:stretch>
        </p:blipFill>
        <p:spPr bwMode="auto">
          <a:xfrm>
            <a:off x="0" y="0"/>
            <a:ext cx="2411760" cy="355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5"/>
          <p:cNvSpPr>
            <a:spLocks noChangeArrowheads="1"/>
          </p:cNvSpPr>
          <p:nvPr/>
        </p:nvSpPr>
        <p:spPr bwMode="auto">
          <a:xfrm rot="272227">
            <a:off x="2070463" y="681363"/>
            <a:ext cx="3450939" cy="243115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 smtClean="0">
                <a:latin typeface="Times New Roman" pitchFamily="18" charset="0"/>
              </a:rPr>
              <a:t>(20+40)·5=</a:t>
            </a:r>
          </a:p>
          <a:p>
            <a:pPr algn="ctr"/>
            <a:r>
              <a:rPr lang="en-US" sz="3600" i="0" dirty="0" smtClean="0">
                <a:latin typeface="Times New Roman" pitchFamily="18" charset="0"/>
              </a:rPr>
              <a:t>(12+28)·6=</a:t>
            </a:r>
          </a:p>
          <a:p>
            <a:pPr algn="ctr"/>
            <a:r>
              <a:rPr lang="en-US" sz="3600" dirty="0" smtClean="0">
                <a:latin typeface="Times New Roman" pitchFamily="18" charset="0"/>
              </a:rPr>
              <a:t>(200+40)·3=</a:t>
            </a:r>
            <a:endParaRPr lang="ru-RU" sz="3600" i="0" dirty="0">
              <a:latin typeface="Times New Roman" pitchFamily="18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272227">
            <a:off x="4877858" y="3833431"/>
            <a:ext cx="3037645" cy="239160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 smtClean="0">
                <a:latin typeface="Times New Roman" pitchFamily="18" charset="0"/>
              </a:rPr>
              <a:t>(40+30)·7=</a:t>
            </a:r>
          </a:p>
          <a:p>
            <a:pPr algn="ctr"/>
            <a:r>
              <a:rPr lang="en-US" sz="3600" i="0" dirty="0" smtClean="0">
                <a:latin typeface="Times New Roman" pitchFamily="18" charset="0"/>
              </a:rPr>
              <a:t>(22+38)·5=</a:t>
            </a:r>
          </a:p>
          <a:p>
            <a:pPr algn="ctr"/>
            <a:r>
              <a:rPr lang="en-US" sz="3600" dirty="0" smtClean="0">
                <a:latin typeface="Times New Roman" pitchFamily="18" charset="0"/>
              </a:rPr>
              <a:t>(100+60)·4=</a:t>
            </a:r>
            <a:endParaRPr lang="ru-RU" sz="3600" i="0" dirty="0">
              <a:latin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 rot="356753">
            <a:off x="5400677" y="966313"/>
            <a:ext cx="1224136" cy="2160240"/>
            <a:chOff x="5796136" y="620688"/>
            <a:chExt cx="1224136" cy="2160240"/>
          </a:xfrm>
        </p:grpSpPr>
        <p:sp>
          <p:nvSpPr>
            <p:cNvPr id="8" name="Овал 7"/>
            <p:cNvSpPr/>
            <p:nvPr/>
          </p:nvSpPr>
          <p:spPr>
            <a:xfrm>
              <a:off x="5796136" y="620688"/>
              <a:ext cx="1224136" cy="72008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300</a:t>
              </a:r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5796136" y="1340768"/>
              <a:ext cx="1224136" cy="72008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240</a:t>
              </a:r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5796136" y="2060848"/>
              <a:ext cx="1224136" cy="72008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720</a:t>
              </a:r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 rot="356753">
            <a:off x="7811267" y="4062657"/>
            <a:ext cx="1224136" cy="2160240"/>
            <a:chOff x="5796136" y="620688"/>
            <a:chExt cx="1224136" cy="2160240"/>
          </a:xfrm>
        </p:grpSpPr>
        <p:sp>
          <p:nvSpPr>
            <p:cNvPr id="14" name="Овал 13"/>
            <p:cNvSpPr/>
            <p:nvPr/>
          </p:nvSpPr>
          <p:spPr>
            <a:xfrm>
              <a:off x="5796136" y="620688"/>
              <a:ext cx="1224136" cy="72008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490</a:t>
              </a:r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5796136" y="1340768"/>
              <a:ext cx="1224136" cy="72008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300</a:t>
              </a:r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5796136" y="2060848"/>
              <a:ext cx="1224136" cy="72008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640</a:t>
              </a:r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206</Words>
  <Application>Microsoft Office PowerPoint</Application>
  <PresentationFormat>Экран (4:3)</PresentationFormat>
  <Paragraphs>85</Paragraphs>
  <Slides>24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Помогите Шреку дойти до Фионы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Физминутка  «Две сестрицы –две руки»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СТАР</dc:creator>
  <cp:lastModifiedBy>Dom</cp:lastModifiedBy>
  <cp:revision>57</cp:revision>
  <dcterms:created xsi:type="dcterms:W3CDTF">2013-01-19T17:38:08Z</dcterms:created>
  <dcterms:modified xsi:type="dcterms:W3CDTF">2014-03-12T16:19:30Z</dcterms:modified>
</cp:coreProperties>
</file>