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4" r:id="rId5"/>
    <p:sldId id="263" r:id="rId6"/>
    <p:sldId id="260" r:id="rId7"/>
    <p:sldId id="262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k.wikipedia.org/wiki/%D0%91%D0%B5%D1%81%D1%96%D0%BA%D0%BA%D0%B5_%D1%81%D0%B0%D0%BB%D1%83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kk.wikipedia.org/wiki/%D0%91%D0%B5%D1%81%D1%96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kk.wikipedia.org/w/index.php?title=%D0%9A%D0%B8%D1%96%D0%BC-%D0%BA%D0%B5%D1%88%D0%B5%D0%BA&amp;action=edit&amp;redlink=1" TargetMode="External"/><Relationship Id="rId4" Type="http://schemas.openxmlformats.org/officeDocument/2006/relationships/hyperlink" Target="http://kk.wikipedia.org/wiki/%D0%9A%D3%99%D0%B4%D0%B5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81128"/>
            <a:ext cx="8458200" cy="914400"/>
          </a:xfrm>
        </p:spPr>
        <p:txBody>
          <a:bodyPr>
            <a:noAutofit/>
          </a:bodyPr>
          <a:lstStyle/>
          <a:p>
            <a:r>
              <a:rPr lang="ru-RU" sz="3600" dirty="0" err="1" smtClean="0"/>
              <a:t>Қазақ халқының салт</a:t>
            </a:r>
            <a:r>
              <a:rPr lang="ru-RU" sz="3600" dirty="0" smtClean="0"/>
              <a:t> </a:t>
            </a:r>
            <a:r>
              <a:rPr lang="ru-RU" sz="3600" dirty="0" err="1" smtClean="0"/>
              <a:t>–дәстүрлері</a:t>
            </a:r>
            <a:endParaRPr lang="ru-RU" sz="3600" dirty="0" smtClean="0"/>
          </a:p>
          <a:p>
            <a:endParaRPr lang="ru-RU" sz="1600" dirty="0"/>
          </a:p>
        </p:txBody>
      </p:sp>
      <p:pic>
        <p:nvPicPr>
          <p:cNvPr id="3075" name="Picture 3" descr="C:\134ebaebec2ae930e2e929b7c4acb0ff_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667375" cy="37909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latin typeface="Times New Roman" pitchFamily="18" charset="0"/>
              </a:rPr>
              <a:t>Шашу</a:t>
            </a:r>
            <a:endParaRPr lang="ru-RU" sz="4000" dirty="0" smtClean="0">
              <a:latin typeface="Times New Roman" pitchFamily="18" charset="0"/>
            </a:endParaRPr>
          </a:p>
        </p:txBody>
      </p:sp>
      <p:pic>
        <p:nvPicPr>
          <p:cNvPr id="2050" name="Picture 2" descr="C:\71051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933056"/>
            <a:ext cx="2534891" cy="230140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en-US" sz="2400" dirty="0" err="1" smtClean="0">
                <a:latin typeface="Times New Roman" pitchFamily="18" charset="0"/>
              </a:rPr>
              <a:t>Шашу</a:t>
            </a:r>
            <a:r>
              <a:rPr lang="en-US" sz="2400" dirty="0" smtClean="0">
                <a:latin typeface="Times New Roman" pitchFamily="18" charset="0"/>
              </a:rPr>
              <a:t> – </a:t>
            </a:r>
            <a:r>
              <a:rPr lang="en-US" sz="2400" dirty="0" err="1" smtClean="0">
                <a:latin typeface="Times New Roman" pitchFamily="18" charset="0"/>
              </a:rPr>
              <a:t>қуаныш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айғағы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ретінде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жасалатын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өте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сұлу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да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салтанатты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дәстүр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endParaRPr lang="kk-KZ" sz="2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400" dirty="0" err="1" smtClean="0">
                <a:latin typeface="Times New Roman" pitchFamily="18" charset="0"/>
              </a:rPr>
              <a:t>Келін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түскенде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жақсылық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күндерде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алыс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сапардан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жолаушы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келгенде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құда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келгенде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тағы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басқа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зор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қуанышты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күндерде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әйелдер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құрт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кәмпиттен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күміс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теңгеден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шашу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шашады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kk-KZ" sz="2400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2400" dirty="0" err="1" smtClean="0">
                <a:latin typeface="Times New Roman" pitchFamily="18" charset="0"/>
              </a:rPr>
              <a:t>Шашылған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шашудан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тойға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қатысушылар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теріп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алып</a:t>
            </a:r>
            <a:r>
              <a:rPr lang="en-US" sz="2400" dirty="0" smtClean="0">
                <a:latin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</a:rPr>
              <a:t>ырым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қылып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балаларына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апарып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береді</a:t>
            </a:r>
            <a:r>
              <a:rPr lang="en-US" sz="2400" dirty="0" smtClean="0">
                <a:latin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</a:rPr>
              <a:t>Шашуды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әйелдер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ғана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шашады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2051" name="Picture 3" descr="C:\0624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861048"/>
            <a:ext cx="1777063" cy="267724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40080" cy="530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err="1" smtClean="0"/>
              <a:t>Беташар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6" name="Picture 2" descr="C:\0766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043580"/>
            <a:ext cx="3806539" cy="32857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Беташар</a:t>
            </a:r>
            <a:r>
              <a:rPr lang="ru-RU" dirty="0" smtClean="0"/>
              <a:t> — </a:t>
            </a:r>
            <a:r>
              <a:rPr lang="ru-RU" dirty="0" err="1" smtClean="0"/>
              <a:t>қазақтың келін</a:t>
            </a:r>
            <a:r>
              <a:rPr lang="ru-RU" dirty="0" smtClean="0"/>
              <a:t> </a:t>
            </a:r>
            <a:r>
              <a:rPr lang="ru-RU" dirty="0" err="1" smtClean="0"/>
              <a:t>түсіргенде жасалатын</a:t>
            </a:r>
            <a:r>
              <a:rPr lang="ru-RU" dirty="0" smtClean="0"/>
              <a:t> </a:t>
            </a:r>
            <a:r>
              <a:rPr lang="ru-RU" dirty="0" err="1" smtClean="0"/>
              <a:t>салтының бірі</a:t>
            </a:r>
            <a:r>
              <a:rPr lang="ru-RU" dirty="0" smtClean="0"/>
              <a:t>. </a:t>
            </a:r>
            <a:r>
              <a:rPr lang="ru-RU" dirty="0" err="1" smtClean="0"/>
              <a:t>Дәстүрлі беташар</a:t>
            </a:r>
            <a:r>
              <a:rPr lang="ru-RU" dirty="0" smtClean="0"/>
              <a:t>, </a:t>
            </a:r>
            <a:r>
              <a:rPr lang="ru-RU" dirty="0" err="1" smtClean="0"/>
              <a:t>әдетте, тойға жиналған халық тарқар кезде</a:t>
            </a:r>
            <a:r>
              <a:rPr lang="ru-RU" dirty="0" smtClean="0"/>
              <a:t> </a:t>
            </a:r>
            <a:r>
              <a:rPr lang="ru-RU" dirty="0" err="1" smtClean="0"/>
              <a:t>өткізілген.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</a:rPr>
              <a:t>Қыз ұзату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7200" algn="just"/>
            <a:r>
              <a:rPr lang="ru-RU" sz="2000" dirty="0" err="1" smtClean="0"/>
              <a:t>«Ұлын ұяға, қызын қияға қондыру» 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ананың тілегі</a:t>
            </a:r>
            <a:r>
              <a:rPr lang="ru-RU" sz="2000" dirty="0" smtClean="0"/>
              <a:t> </a:t>
            </a:r>
            <a:r>
              <a:rPr lang="ru-RU" sz="2000" dirty="0" err="1" smtClean="0"/>
              <a:t>әрі парызы</a:t>
            </a:r>
            <a:r>
              <a:rPr lang="ru-RU" sz="2000" dirty="0" smtClean="0"/>
              <a:t>. </a:t>
            </a:r>
            <a:r>
              <a:rPr lang="ru-RU" sz="2000" dirty="0" err="1" smtClean="0"/>
              <a:t>Соның ішінде</a:t>
            </a:r>
            <a:r>
              <a:rPr lang="ru-RU" sz="2000" dirty="0" smtClean="0"/>
              <a:t> </a:t>
            </a:r>
            <a:r>
              <a:rPr lang="ru-RU" sz="2000" dirty="0" err="1" smtClean="0"/>
              <a:t>қыз ұзату үлкен </a:t>
            </a:r>
            <a:r>
              <a:rPr lang="ru-RU" sz="2000" dirty="0" smtClean="0"/>
              <a:t>той, </a:t>
            </a:r>
            <a:r>
              <a:rPr lang="ru-RU" sz="2000" dirty="0" err="1" smtClean="0"/>
              <a:t>думан</a:t>
            </a:r>
            <a:r>
              <a:rPr lang="ru-RU" sz="2000" dirty="0" smtClean="0"/>
              <a:t> </a:t>
            </a:r>
            <a:r>
              <a:rPr lang="ru-RU" sz="2000" dirty="0" err="1" smtClean="0"/>
              <a:t>әрі қызық.</a:t>
            </a:r>
            <a:r>
              <a:rPr lang="ru-RU" sz="2000" dirty="0" smtClean="0"/>
              <a:t> </a:t>
            </a:r>
            <a:r>
              <a:rPr lang="ru-RU" sz="2000" dirty="0" err="1" smtClean="0"/>
              <a:t>Бұл күні ата</a:t>
            </a:r>
            <a:r>
              <a:rPr lang="ru-RU" sz="2000" dirty="0" smtClean="0"/>
              <a:t> </a:t>
            </a:r>
            <a:r>
              <a:rPr lang="ru-RU" sz="2000" dirty="0" err="1" smtClean="0"/>
              <a:t>ана</a:t>
            </a:r>
            <a:r>
              <a:rPr lang="ru-RU" sz="2000" dirty="0" smtClean="0"/>
              <a:t> </a:t>
            </a:r>
            <a:r>
              <a:rPr lang="ru-RU" sz="2000" dirty="0" err="1" smtClean="0"/>
              <a:t>қуанады, әрі жылайды</a:t>
            </a:r>
            <a:r>
              <a:rPr lang="ru-RU" sz="2000" dirty="0" smtClean="0"/>
              <a:t>. </a:t>
            </a:r>
            <a:r>
              <a:rPr lang="ru-RU" sz="2000" dirty="0" err="1" smtClean="0"/>
              <a:t>Қуанатыны қыз өсірді және </a:t>
            </a:r>
            <a:r>
              <a:rPr lang="ru-RU" sz="2000" dirty="0" smtClean="0"/>
              <a:t>оны </a:t>
            </a:r>
            <a:r>
              <a:rPr lang="ru-RU" sz="2000" dirty="0" err="1" smtClean="0"/>
              <a:t>құтты жеріне</a:t>
            </a:r>
            <a:r>
              <a:rPr lang="ru-RU" sz="2000" dirty="0" smtClean="0"/>
              <a:t> </a:t>
            </a:r>
            <a:r>
              <a:rPr lang="ru-RU" sz="2000" dirty="0" err="1" smtClean="0"/>
              <a:t>қондыруы</a:t>
            </a:r>
            <a:r>
              <a:rPr lang="ru-RU" sz="2000" dirty="0" smtClean="0"/>
              <a:t>, </a:t>
            </a:r>
            <a:r>
              <a:rPr lang="ru-RU" sz="2000" dirty="0" err="1" smtClean="0"/>
              <a:t>жылайтыны</a:t>
            </a:r>
            <a:r>
              <a:rPr lang="ru-RU" sz="2000" dirty="0" smtClean="0"/>
              <a:t> </a:t>
            </a:r>
            <a:r>
              <a:rPr lang="ru-RU" sz="2000" dirty="0" err="1" smtClean="0"/>
              <a:t>әрине қимастық көңілі</a:t>
            </a:r>
            <a:r>
              <a:rPr lang="ru-RU" sz="2000" dirty="0" smtClean="0"/>
              <a:t>.</a:t>
            </a:r>
          </a:p>
          <a:p>
            <a:pPr indent="457200" algn="just"/>
            <a:r>
              <a:rPr lang="ru-RU" sz="2000" dirty="0" err="1" smtClean="0"/>
              <a:t>Құдалар әдетте кешкілік</a:t>
            </a:r>
            <a:r>
              <a:rPr lang="ru-RU" sz="2000" dirty="0" smtClean="0"/>
              <a:t> </a:t>
            </a:r>
            <a:r>
              <a:rPr lang="ru-RU" sz="2000" dirty="0" err="1" smtClean="0"/>
              <a:t>баруы</a:t>
            </a:r>
            <a:r>
              <a:rPr lang="ru-RU" sz="2000" dirty="0" smtClean="0"/>
              <a:t> </a:t>
            </a:r>
            <a:r>
              <a:rPr lang="ru-RU" sz="2000" dirty="0" err="1" smtClean="0"/>
              <a:t>керек</a:t>
            </a:r>
            <a:r>
              <a:rPr lang="ru-RU" sz="2000" dirty="0" smtClean="0"/>
              <a:t>. </a:t>
            </a:r>
            <a:r>
              <a:rPr lang="ru-RU" sz="2000" dirty="0" err="1" smtClean="0"/>
              <a:t>Мұнда ойын</a:t>
            </a:r>
            <a:r>
              <a:rPr lang="ru-RU" sz="2000" dirty="0" smtClean="0"/>
              <a:t> </a:t>
            </a:r>
            <a:r>
              <a:rPr lang="ru-RU" sz="2000" dirty="0" err="1" smtClean="0"/>
              <a:t>сауық, құдалық рәсімдер </a:t>
            </a:r>
            <a:r>
              <a:rPr lang="ru-RU" sz="2000" dirty="0" smtClean="0"/>
              <a:t>мен </a:t>
            </a:r>
            <a:r>
              <a:rPr lang="ru-RU" sz="2000" dirty="0" err="1" smtClean="0"/>
              <a:t>кәде жоралар</a:t>
            </a:r>
            <a:r>
              <a:rPr lang="ru-RU" sz="2000" dirty="0" smtClean="0"/>
              <a:t> </a:t>
            </a:r>
            <a:r>
              <a:rPr lang="ru-RU" sz="2000" dirty="0" err="1" smtClean="0"/>
              <a:t>жасалады</a:t>
            </a:r>
            <a:r>
              <a:rPr lang="ru-RU" sz="2000" dirty="0" smtClean="0"/>
              <a:t>. </a:t>
            </a:r>
            <a:r>
              <a:rPr lang="ru-RU" sz="2000" dirty="0" err="1" smtClean="0"/>
              <a:t>Жақын адамдар</a:t>
            </a:r>
            <a:r>
              <a:rPr lang="ru-RU" sz="2000" dirty="0" smtClean="0"/>
              <a:t> </a:t>
            </a:r>
            <a:r>
              <a:rPr lang="ru-RU" sz="2000" dirty="0" err="1" smtClean="0"/>
              <a:t>құданы үйіне шақырады.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err="1" smtClean="0"/>
              <a:t>Ұзатылатын қызды дәстүр бойынша</a:t>
            </a:r>
            <a:r>
              <a:rPr lang="ru-RU" sz="2000" dirty="0" smtClean="0"/>
              <a:t> </a:t>
            </a:r>
            <a:r>
              <a:rPr lang="ru-RU" sz="2000" dirty="0" err="1" smtClean="0"/>
              <a:t>таң ата</a:t>
            </a:r>
            <a:r>
              <a:rPr lang="ru-RU" sz="2000" dirty="0" smtClean="0"/>
              <a:t>, </a:t>
            </a:r>
            <a:r>
              <a:rPr lang="ru-RU" sz="2000" dirty="0" err="1" smtClean="0"/>
              <a:t>күн шыға жөнелтеді.</a:t>
            </a:r>
            <a:r>
              <a:rPr lang="ru-RU" sz="2000" dirty="0" smtClean="0"/>
              <a:t> </a:t>
            </a:r>
            <a:r>
              <a:rPr lang="ru-RU" sz="2000" dirty="0" err="1" smtClean="0"/>
              <a:t>Оның алдында</a:t>
            </a:r>
            <a:r>
              <a:rPr lang="ru-RU" sz="2000" dirty="0" smtClean="0"/>
              <a:t> </a:t>
            </a:r>
            <a:r>
              <a:rPr lang="ru-RU" sz="2000" dirty="0" err="1" smtClean="0"/>
              <a:t>қыз «Қоштасу жырын</a:t>
            </a:r>
            <a:r>
              <a:rPr lang="ru-RU" sz="2000" dirty="0" smtClean="0"/>
              <a:t>», </a:t>
            </a:r>
            <a:r>
              <a:rPr lang="ru-RU" sz="2000" dirty="0" err="1" smtClean="0"/>
              <a:t>жастар</a:t>
            </a:r>
            <a:r>
              <a:rPr lang="ru-RU" sz="2000" dirty="0" smtClean="0"/>
              <a:t> «Жар </a:t>
            </a:r>
            <a:r>
              <a:rPr lang="ru-RU" sz="2000" dirty="0" err="1" smtClean="0"/>
              <a:t>жар</a:t>
            </a:r>
            <a:r>
              <a:rPr lang="ru-RU" sz="2000" dirty="0" smtClean="0"/>
              <a:t>», «Ау жар», «</a:t>
            </a:r>
            <a:r>
              <a:rPr lang="ru-RU" sz="2000" dirty="0" err="1" smtClean="0"/>
              <a:t>Аушадияр</a:t>
            </a:r>
            <a:r>
              <a:rPr lang="ru-RU" sz="2000" dirty="0" smtClean="0"/>
              <a:t>» </a:t>
            </a:r>
            <a:r>
              <a:rPr lang="ru-RU" sz="2000" dirty="0" err="1" smtClean="0"/>
              <a:t>айтылады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9ncOGnNl85xLWq8hIGNkrM225dju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248472" cy="5400601"/>
          </a:xfrm>
          <a:prstGeom prst="rect">
            <a:avLst/>
          </a:prstGeom>
          <a:noFill/>
        </p:spPr>
      </p:pic>
      <p:pic>
        <p:nvPicPr>
          <p:cNvPr id="2051" name="Picture 3" descr="C:\1364793724-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3672408" cy="447538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Шілдехана</a:t>
            </a:r>
            <a:r>
              <a:rPr lang="kk-KZ" b="1" dirty="0" smtClean="0"/>
              <a:t/>
            </a:r>
            <a:br>
              <a:rPr lang="kk-KZ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/>
              <a:t>Шілдехана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шілделік</a:t>
            </a:r>
            <a:r>
              <a:rPr lang="ru-RU" sz="2000" dirty="0" smtClean="0"/>
              <a:t>, </a:t>
            </a:r>
            <a:r>
              <a:rPr lang="ru-RU" sz="2000" dirty="0" err="1" smtClean="0"/>
              <a:t>шілде</a:t>
            </a:r>
            <a:r>
              <a:rPr lang="ru-RU" sz="2000" dirty="0" smtClean="0"/>
              <a:t> </a:t>
            </a:r>
            <a:r>
              <a:rPr lang="ru-RU" sz="2000" dirty="0" err="1" smtClean="0"/>
              <a:t>күзет </a:t>
            </a:r>
            <a:r>
              <a:rPr lang="ru-RU" sz="2000" dirty="0" smtClean="0"/>
              <a:t>– </a:t>
            </a:r>
            <a:r>
              <a:rPr lang="ru-RU" sz="2000" dirty="0" err="1" smtClean="0"/>
              <a:t>өмірге келген</a:t>
            </a:r>
            <a:r>
              <a:rPr lang="ru-RU" sz="2000" dirty="0" smtClean="0"/>
              <a:t> </a:t>
            </a:r>
            <a:r>
              <a:rPr lang="ru-RU" sz="2000" dirty="0" err="1" smtClean="0"/>
              <a:t>нәрестенің құрметіне жасалатын</a:t>
            </a:r>
            <a:r>
              <a:rPr lang="ru-RU" sz="2000" dirty="0" smtClean="0"/>
              <a:t> той. Мал </a:t>
            </a:r>
            <a:r>
              <a:rPr lang="ru-RU" sz="2000" dirty="0" err="1" smtClean="0"/>
              <a:t>шаруашылығымен айналысқан қазақ халқы адам</a:t>
            </a:r>
            <a:r>
              <a:rPr lang="ru-RU" sz="2000" dirty="0" smtClean="0"/>
              <a:t> </a:t>
            </a:r>
            <a:r>
              <a:rPr lang="ru-RU" sz="2000" dirty="0" err="1" smtClean="0"/>
              <a:t>өмірге келгеннен</a:t>
            </a:r>
            <a:r>
              <a:rPr lang="ru-RU" sz="2000" dirty="0" smtClean="0"/>
              <a:t> </a:t>
            </a:r>
            <a:r>
              <a:rPr lang="ru-RU" sz="2000" dirty="0" err="1" smtClean="0"/>
              <a:t>кейін</a:t>
            </a:r>
            <a:r>
              <a:rPr lang="ru-RU" sz="2000" dirty="0" smtClean="0"/>
              <a:t>, </a:t>
            </a:r>
            <a:r>
              <a:rPr lang="ru-RU" sz="2000" dirty="0" err="1" smtClean="0"/>
              <a:t>жақындарына сүйінші сұрап жаушы</a:t>
            </a:r>
            <a:r>
              <a:rPr lang="ru-RU" sz="2000" dirty="0" smtClean="0"/>
              <a:t> </a:t>
            </a:r>
            <a:r>
              <a:rPr lang="ru-RU" sz="2000" dirty="0" err="1" smtClean="0"/>
              <a:t>жібереді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3076" name="Picture 4" descr="C:\55dfd195f93093364effcad0a1f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5904656" cy="3683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Бесік</a:t>
            </a:r>
            <a:r>
              <a:rPr lang="ru-RU" b="1" dirty="0" smtClean="0"/>
              <a:t> </a:t>
            </a:r>
            <a:r>
              <a:rPr lang="ru-RU" b="1" dirty="0" err="1" smtClean="0"/>
              <a:t>тойы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Бесік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тойы</a:t>
            </a:r>
            <a:r>
              <a:rPr lang="ru-RU" sz="1800" dirty="0" smtClean="0"/>
              <a:t> – </a:t>
            </a:r>
            <a:r>
              <a:rPr lang="ru-RU" sz="1800" dirty="0" err="1" smtClean="0"/>
              <a:t>нәрестені алғаш бесікке</a:t>
            </a:r>
            <a:r>
              <a:rPr lang="ru-RU" sz="1800" dirty="0" smtClean="0"/>
              <a:t> </a:t>
            </a:r>
            <a:r>
              <a:rPr lang="ru-RU" sz="1800" dirty="0" err="1" smtClean="0"/>
              <a:t>бөлеуге байланысты</a:t>
            </a:r>
            <a:r>
              <a:rPr lang="ru-RU" sz="1800" dirty="0" smtClean="0"/>
              <a:t> </a:t>
            </a:r>
            <a:r>
              <a:rPr lang="ru-RU" sz="1800" dirty="0" err="1" smtClean="0"/>
              <a:t>жасалатын</a:t>
            </a:r>
            <a:r>
              <a:rPr lang="ru-RU" sz="1800" dirty="0" smtClean="0"/>
              <a:t> </a:t>
            </a:r>
            <a:r>
              <a:rPr lang="ru-RU" sz="1800" dirty="0" err="1" smtClean="0"/>
              <a:t>ғұрыптық салтанат</a:t>
            </a:r>
            <a:r>
              <a:rPr lang="ru-RU" sz="1800" dirty="0" smtClean="0"/>
              <a:t>. </a:t>
            </a:r>
            <a:r>
              <a:rPr lang="ru-RU" sz="1800" dirty="0" err="1" smtClean="0"/>
              <a:t>Баланың кіндігі</a:t>
            </a:r>
            <a:r>
              <a:rPr lang="ru-RU" sz="1800" dirty="0" smtClean="0"/>
              <a:t> </a:t>
            </a:r>
            <a:r>
              <a:rPr lang="ru-RU" sz="1800" dirty="0" err="1" smtClean="0"/>
              <a:t>түсіп, кіндік</a:t>
            </a:r>
            <a:r>
              <a:rPr lang="ru-RU" sz="1800" dirty="0" smtClean="0"/>
              <a:t> </a:t>
            </a:r>
            <a:r>
              <a:rPr lang="ru-RU" sz="1800" dirty="0" err="1" smtClean="0"/>
              <a:t>жарасы</a:t>
            </a:r>
            <a:r>
              <a:rPr lang="ru-RU" sz="1800" dirty="0" smtClean="0"/>
              <a:t> </a:t>
            </a:r>
            <a:r>
              <a:rPr lang="ru-RU" sz="1800" dirty="0" err="1" smtClean="0"/>
              <a:t>жазылысымен</a:t>
            </a:r>
            <a:r>
              <a:rPr lang="ru-RU" sz="1800" dirty="0" smtClean="0"/>
              <a:t> </a:t>
            </a:r>
            <a:r>
              <a:rPr lang="ru-RU" sz="1800" dirty="0" err="1" smtClean="0"/>
              <a:t>бесікке</a:t>
            </a:r>
            <a:r>
              <a:rPr lang="ru-RU" sz="1800" dirty="0" smtClean="0"/>
              <a:t> </a:t>
            </a:r>
            <a:r>
              <a:rPr lang="ru-RU" sz="1800" dirty="0" err="1" smtClean="0"/>
              <a:t>салады</a:t>
            </a:r>
            <a:r>
              <a:rPr lang="ru-RU" sz="1800" dirty="0" smtClean="0"/>
              <a:t>. </a:t>
            </a:r>
            <a:r>
              <a:rPr lang="ru-RU" sz="1800" dirty="0" err="1" smtClean="0">
                <a:hlinkClick r:id="rId2" tooltip="Бесік"/>
              </a:rPr>
              <a:t>Бесік</a:t>
            </a:r>
            <a:r>
              <a:rPr lang="ru-RU" sz="1800" dirty="0" smtClean="0"/>
              <a:t> </a:t>
            </a:r>
            <a:r>
              <a:rPr lang="ru-RU" sz="1800" dirty="0" err="1" smtClean="0"/>
              <a:t>тойы</a:t>
            </a:r>
            <a:r>
              <a:rPr lang="ru-RU" sz="1800" dirty="0" smtClean="0"/>
              <a:t>, </a:t>
            </a:r>
            <a:r>
              <a:rPr lang="ru-RU" sz="1800" dirty="0" err="1" smtClean="0"/>
              <a:t>негізінен</a:t>
            </a:r>
            <a:r>
              <a:rPr lang="ru-RU" sz="1800" dirty="0" smtClean="0"/>
              <a:t>, </a:t>
            </a:r>
            <a:r>
              <a:rPr lang="ru-RU" sz="1800" dirty="0" err="1" smtClean="0"/>
              <a:t>тұңғыш балаға жасалынады</a:t>
            </a:r>
            <a:r>
              <a:rPr lang="ru-RU" sz="1800" dirty="0" smtClean="0"/>
              <a:t>. </a:t>
            </a:r>
            <a:r>
              <a:rPr lang="ru-RU" sz="1800" dirty="0" err="1" smtClean="0"/>
              <a:t>Одан</a:t>
            </a:r>
            <a:r>
              <a:rPr lang="ru-RU" sz="1800" dirty="0" smtClean="0"/>
              <a:t> </a:t>
            </a:r>
            <a:r>
              <a:rPr lang="ru-RU" sz="1800" dirty="0" err="1" smtClean="0"/>
              <a:t>кейінгі</a:t>
            </a:r>
            <a:r>
              <a:rPr lang="ru-RU" sz="1800" dirty="0" smtClean="0"/>
              <a:t> </a:t>
            </a:r>
            <a:r>
              <a:rPr lang="ru-RU" sz="1800" dirty="0" err="1" smtClean="0"/>
              <a:t>балаларға </a:t>
            </a:r>
            <a:r>
              <a:rPr lang="ru-RU" sz="1800" dirty="0" smtClean="0"/>
              <a:t>“</a:t>
            </a:r>
            <a:r>
              <a:rPr lang="ru-RU" sz="1800" dirty="0" err="1" smtClean="0">
                <a:hlinkClick r:id="rId3" tooltip="Бесікке салу"/>
              </a:rPr>
              <a:t>бесікке</a:t>
            </a:r>
            <a:r>
              <a:rPr lang="ru-RU" sz="1800" dirty="0" smtClean="0">
                <a:hlinkClick r:id="rId3" tooltip="Бесікке салу"/>
              </a:rPr>
              <a:t> салу</a:t>
            </a:r>
            <a:r>
              <a:rPr lang="ru-RU" sz="1800" dirty="0" smtClean="0"/>
              <a:t>” </a:t>
            </a:r>
            <a:r>
              <a:rPr lang="ru-RU" sz="1800" dirty="0" err="1" smtClean="0">
                <a:hlinkClick r:id="rId4" tooltip="Кәде"/>
              </a:rPr>
              <a:t>кәдесі</a:t>
            </a:r>
            <a:r>
              <a:rPr lang="ru-RU" sz="1800" dirty="0" err="1" smtClean="0"/>
              <a:t> ғана атқарылады</a:t>
            </a:r>
            <a:r>
              <a:rPr lang="ru-RU" sz="1800" dirty="0" smtClean="0"/>
              <a:t>. </a:t>
            </a:r>
            <a:r>
              <a:rPr lang="ru-RU" sz="1800" dirty="0" err="1" smtClean="0"/>
              <a:t>Бесіктің жасауын</a:t>
            </a:r>
            <a:r>
              <a:rPr lang="ru-RU" sz="1800" dirty="0" smtClean="0"/>
              <a:t> </a:t>
            </a:r>
            <a:r>
              <a:rPr lang="ru-RU" sz="1800" dirty="0" err="1" smtClean="0"/>
              <a:t>баланың нағашылары дайындайды</a:t>
            </a:r>
            <a:r>
              <a:rPr lang="ru-RU" sz="1800" dirty="0" smtClean="0"/>
              <a:t> </a:t>
            </a:r>
            <a:r>
              <a:rPr lang="ru-RU" sz="1800" dirty="0" err="1" smtClean="0"/>
              <a:t>және олар</a:t>
            </a:r>
            <a:r>
              <a:rPr lang="ru-RU" sz="1800" dirty="0" smtClean="0"/>
              <a:t> </a:t>
            </a:r>
            <a:r>
              <a:rPr lang="ru-RU" sz="1800" dirty="0" err="1" smtClean="0"/>
              <a:t>ана</a:t>
            </a:r>
            <a:r>
              <a:rPr lang="ru-RU" sz="1800" dirty="0" smtClean="0"/>
              <a:t> мен </a:t>
            </a:r>
            <a:r>
              <a:rPr lang="ru-RU" sz="1800" dirty="0" err="1" smtClean="0"/>
              <a:t>балаға </a:t>
            </a:r>
            <a:r>
              <a:rPr lang="ru-RU" sz="1800" dirty="0" err="1" smtClean="0">
                <a:hlinkClick r:id="rId5" tooltip="Киім-кешек (мұндай бет жоқ)"/>
              </a:rPr>
              <a:t>киім-кешек</a:t>
            </a:r>
            <a:r>
              <a:rPr lang="ru-RU" sz="1800" dirty="0" smtClean="0"/>
              <a:t> </a:t>
            </a:r>
            <a:r>
              <a:rPr lang="ru-RU" sz="1800" dirty="0" err="1" smtClean="0"/>
              <a:t>әкеледі</a:t>
            </a:r>
            <a:r>
              <a:rPr lang="ru-RU" sz="1800" dirty="0" smtClean="0"/>
              <a:t>. Осы </a:t>
            </a:r>
            <a:r>
              <a:rPr lang="ru-RU" sz="1800" dirty="0" err="1" smtClean="0"/>
              <a:t>әкелінген дүние </a:t>
            </a:r>
            <a:r>
              <a:rPr lang="ru-RU" sz="1800" dirty="0" smtClean="0"/>
              <a:t>мен </a:t>
            </a:r>
            <a:r>
              <a:rPr lang="ru-RU" sz="1800" dirty="0" err="1" smtClean="0"/>
              <a:t>бесікті</a:t>
            </a:r>
            <a:r>
              <a:rPr lang="ru-RU" sz="1800" dirty="0" smtClean="0"/>
              <a:t> </a:t>
            </a:r>
            <a:r>
              <a:rPr lang="ru-RU" sz="1800" dirty="0" err="1" smtClean="0"/>
              <a:t>көрсету мақсатында ауылдың ұрпақ өсірген қадірменді әжелері</a:t>
            </a:r>
            <a:r>
              <a:rPr lang="ru-RU" sz="1800" dirty="0" smtClean="0"/>
              <a:t>, </a:t>
            </a:r>
            <a:r>
              <a:rPr lang="ru-RU" sz="1800" dirty="0" err="1" smtClean="0"/>
              <a:t>әйелдер шақырылады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099" name="Picture 3" descr="C:\52643622db236f583101757336e8e7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4537472" cy="2897386"/>
          </a:xfrm>
          <a:prstGeom prst="rect">
            <a:avLst/>
          </a:prstGeom>
          <a:noFill/>
        </p:spPr>
      </p:pic>
      <p:pic>
        <p:nvPicPr>
          <p:cNvPr id="4100" name="Picture 4" descr="C:\DSC_98721-1024x6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789040"/>
            <a:ext cx="3910311" cy="259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Тұсау кесер</a:t>
            </a:r>
            <a:r>
              <a:rPr lang="ru-RU" dirty="0" smtClean="0"/>
              <a:t> </a:t>
            </a:r>
            <a:r>
              <a:rPr lang="ru-RU" dirty="0" err="1" smtClean="0"/>
              <a:t>тойы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 descr="C:\7cd860cbe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5803489" cy="33843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Баланы </a:t>
            </a:r>
            <a:r>
              <a:rPr lang="ru-RU" sz="2000" dirty="0" err="1" smtClean="0"/>
              <a:t>бесікке</a:t>
            </a:r>
            <a:r>
              <a:rPr lang="ru-RU" sz="2000" dirty="0" smtClean="0"/>
              <a:t> салу, </a:t>
            </a:r>
            <a:r>
              <a:rPr lang="ru-RU" sz="2000" dirty="0" err="1" smtClean="0"/>
              <a:t>тұсауын кесу</a:t>
            </a:r>
            <a:r>
              <a:rPr lang="ru-RU" sz="2000" dirty="0" smtClean="0"/>
              <a:t> </a:t>
            </a:r>
            <a:r>
              <a:rPr lang="ru-RU" sz="2000" dirty="0" err="1" smtClean="0"/>
              <a:t>тойына</a:t>
            </a:r>
            <a:r>
              <a:rPr lang="ru-RU" sz="2000" dirty="0" smtClean="0"/>
              <a:t> </a:t>
            </a:r>
            <a:r>
              <a:rPr lang="ru-RU" sz="2000" dirty="0" err="1" smtClean="0"/>
              <a:t>кімдерді</a:t>
            </a:r>
            <a:r>
              <a:rPr lang="ru-RU" sz="2000" dirty="0" smtClean="0"/>
              <a:t>, </a:t>
            </a:r>
            <a:r>
              <a:rPr lang="ru-RU" sz="2000" dirty="0" err="1" smtClean="0"/>
              <a:t>қанша қонақ шақыру керектігін</a:t>
            </a:r>
            <a:r>
              <a:rPr lang="ru-RU" sz="2000" dirty="0" smtClean="0"/>
              <a:t> </a:t>
            </a:r>
            <a:r>
              <a:rPr lang="ru-RU" sz="2000" dirty="0" err="1" smtClean="0"/>
              <a:t>ата-анасының өздері шешеді</a:t>
            </a:r>
            <a:r>
              <a:rPr lang="ru-RU" sz="2000" dirty="0" smtClean="0"/>
              <a:t>. </a:t>
            </a:r>
            <a:r>
              <a:rPr lang="ru-RU" sz="2000" dirty="0" err="1" smtClean="0"/>
              <a:t>Қазақтар шақырусыз келген</a:t>
            </a:r>
            <a:r>
              <a:rPr lang="ru-RU" sz="2000" dirty="0" smtClean="0"/>
              <a:t> </a:t>
            </a:r>
            <a:r>
              <a:rPr lang="ru-RU" sz="2000" dirty="0" err="1" smtClean="0"/>
              <a:t>қонақтарға </a:t>
            </a:r>
            <a:r>
              <a:rPr lang="ru-RU" sz="2000" dirty="0" smtClean="0"/>
              <a:t>кет </a:t>
            </a:r>
            <a:r>
              <a:rPr lang="ru-RU" sz="2000" dirty="0" err="1" smtClean="0"/>
              <a:t>демейді</a:t>
            </a:r>
            <a:r>
              <a:rPr lang="ru-RU" sz="2000" dirty="0" smtClean="0"/>
              <a:t>. </a:t>
            </a:r>
            <a:r>
              <a:rPr lang="ru-RU" sz="2000" dirty="0" err="1" smtClean="0"/>
              <a:t>Бірақ </a:t>
            </a:r>
            <a:r>
              <a:rPr lang="ru-RU" sz="2000" dirty="0" smtClean="0"/>
              <a:t>та </a:t>
            </a:r>
            <a:r>
              <a:rPr lang="ru-RU" sz="2000" dirty="0" err="1" smtClean="0"/>
              <a:t>шақырусыз келген</a:t>
            </a:r>
            <a:r>
              <a:rPr lang="ru-RU" sz="2000" dirty="0" smtClean="0"/>
              <a:t> </a:t>
            </a:r>
            <a:r>
              <a:rPr lang="ru-RU" sz="2000" dirty="0" err="1" smtClean="0"/>
              <a:t>қонақты жақтырмайтын </a:t>
            </a:r>
            <a:r>
              <a:rPr lang="ru-RU" sz="2000" dirty="0" smtClean="0"/>
              <a:t>да </a:t>
            </a:r>
            <a:r>
              <a:rPr lang="ru-RU" sz="2000" dirty="0" err="1" smtClean="0"/>
              <a:t>үй иелері</a:t>
            </a:r>
            <a:r>
              <a:rPr lang="ru-RU" sz="2000" dirty="0" smtClean="0"/>
              <a:t> бар. </a:t>
            </a:r>
            <a:r>
              <a:rPr lang="ru-RU" sz="2000" dirty="0" err="1" smtClean="0"/>
              <a:t>Ыңғайсыз жағдайға қалмау үшін соны</a:t>
            </a:r>
            <a:r>
              <a:rPr lang="ru-RU" sz="2000" dirty="0" smtClean="0"/>
              <a:t> да </a:t>
            </a:r>
            <a:r>
              <a:rPr lang="ru-RU" sz="2000" dirty="0" err="1" smtClean="0"/>
              <a:t>ойлаған жөн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sz="4000" dirty="0" smtClean="0"/>
              <a:t>Ң</a:t>
            </a:r>
            <a:r>
              <a:rPr lang="ru-RU" sz="4000" dirty="0" err="1" smtClean="0"/>
              <a:t>азар</a:t>
            </a:r>
            <a:r>
              <a:rPr lang="ru-RU" sz="4000" dirty="0" smtClean="0"/>
              <a:t> </a:t>
            </a:r>
            <a:r>
              <a:rPr lang="ru-RU" sz="4000" dirty="0" err="1" smtClean="0"/>
              <a:t>аударғаңыз</a:t>
            </a:r>
            <a:r>
              <a:rPr lang="ru-RU" sz="4000" dirty="0" smtClean="0"/>
              <a:t> </a:t>
            </a:r>
            <a:r>
              <a:rPr lang="ru-RU" sz="4000" dirty="0" err="1" smtClean="0"/>
              <a:t>үшін</a:t>
            </a:r>
            <a:r>
              <a:rPr lang="ru-RU" sz="4000" dirty="0" smtClean="0"/>
              <a:t> </a:t>
            </a:r>
            <a:r>
              <a:rPr lang="ru-RU" sz="4000" dirty="0" err="1" smtClean="0"/>
              <a:t>рақмет</a:t>
            </a:r>
            <a:r>
              <a:rPr lang="ru-RU" sz="4000" dirty="0" smtClean="0"/>
              <a:t>!!!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314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</vt:lpstr>
      <vt:lpstr>Шашу</vt:lpstr>
      <vt:lpstr> Беташар   </vt:lpstr>
      <vt:lpstr>Қыз ұзату</vt:lpstr>
      <vt:lpstr>Презентация PowerPoint</vt:lpstr>
      <vt:lpstr>Шілдехана </vt:lpstr>
      <vt:lpstr>Бесік тойы</vt:lpstr>
      <vt:lpstr>Тұсау кесер тойы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EVGEN-64</dc:creator>
  <cp:lastModifiedBy>HP</cp:lastModifiedBy>
  <cp:revision>24</cp:revision>
  <dcterms:created xsi:type="dcterms:W3CDTF">2014-02-09T11:44:56Z</dcterms:created>
  <dcterms:modified xsi:type="dcterms:W3CDTF">2014-02-16T15:37:03Z</dcterms:modified>
</cp:coreProperties>
</file>