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5400" b="1" dirty="0" smtClean="0">
                <a:solidFill>
                  <a:srgbClr val="FF0000"/>
                </a:solidFill>
                <a:latin typeface="Arial Black" pitchFamily="34" charset="0"/>
              </a:rPr>
              <a:t>Оқу құралдары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 descr="d:\Users\1\Desktop\1aea030680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556792"/>
            <a:ext cx="3860058" cy="3744416"/>
          </a:xfrm>
          <a:prstGeom prst="rect">
            <a:avLst/>
          </a:prstGeom>
          <a:noFill/>
        </p:spPr>
      </p:pic>
      <p:pic>
        <p:nvPicPr>
          <p:cNvPr id="5" name="Picture 3" descr="d:\Users\1\Desktop\Ручка ST240030-3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910583"/>
            <a:ext cx="1152128" cy="2947417"/>
          </a:xfrm>
          <a:prstGeom prst="rect">
            <a:avLst/>
          </a:prstGeom>
          <a:noFill/>
        </p:spPr>
      </p:pic>
      <p:pic>
        <p:nvPicPr>
          <p:cNvPr id="6" name="Picture 2" descr="d:\Users\1\Desktop\1307529012_orig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348880"/>
            <a:ext cx="1800200" cy="1512168"/>
          </a:xfrm>
          <a:prstGeom prst="rect">
            <a:avLst/>
          </a:prstGeom>
          <a:noFill/>
        </p:spPr>
      </p:pic>
      <p:pic>
        <p:nvPicPr>
          <p:cNvPr id="7" name="Picture 2" descr="d:\Users\1\Desktop\images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4664"/>
            <a:ext cx="1656184" cy="4058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4104456" cy="864096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>
            <a:normAutofit/>
          </a:bodyPr>
          <a:lstStyle/>
          <a:p>
            <a:r>
              <a:rPr lang="ru-RU" b="1" dirty="0" smtClean="0"/>
              <a:t>Портфель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052736"/>
            <a:ext cx="403244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err="1" smtClean="0">
                <a:solidFill>
                  <a:srgbClr val="0070C0"/>
                </a:solidFill>
                <a:ea typeface="Calibri"/>
                <a:cs typeface="Times New Roman"/>
              </a:rPr>
              <a:t>Сөмке</a:t>
            </a:r>
            <a:r>
              <a:rPr lang="ru-RU" sz="4400" i="1" dirty="0" smtClean="0">
                <a:ea typeface="Calibri"/>
                <a:cs typeface="Times New Roman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932040" y="1052736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000" b="1" dirty="0" smtClean="0">
                <a:solidFill>
                  <a:srgbClr val="0070C0"/>
                </a:solidFill>
              </a:rPr>
              <a:t>portfolio</a:t>
            </a:r>
            <a:endParaRPr kumimoji="0" lang="ru-RU" sz="40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411760" y="5877272"/>
            <a:ext cx="403244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b="1" dirty="0">
                <a:solidFill>
                  <a:srgbClr val="0070C0"/>
                </a:solidFill>
              </a:rPr>
              <a:t>Дұрыс!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d:\Users\1\Desktop\1aea030680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276872"/>
            <a:ext cx="3860058" cy="3240360"/>
          </a:xfrm>
          <a:prstGeom prst="rect">
            <a:avLst/>
          </a:prstGeom>
          <a:noFill/>
        </p:spPr>
      </p:pic>
      <p:pic>
        <p:nvPicPr>
          <p:cNvPr id="9222" name="Picture 6" descr="d:\Users\1\Desktop\smil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0864" y="3933056"/>
            <a:ext cx="3653136" cy="2076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03848" y="1196752"/>
            <a:ext cx="4104456" cy="864096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dirty="0" err="1" smtClean="0">
                <a:solidFill>
                  <a:srgbClr val="0070C0"/>
                </a:solidFill>
              </a:rPr>
              <a:t>Қалам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 smtClean="0">
                <a:ea typeface="Calibri"/>
                <a:cs typeface="Times New Roman"/>
              </a:rPr>
              <a:t> 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32656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70C0"/>
                </a:solidFill>
                <a:ea typeface="Calibri"/>
                <a:cs typeface="Times New Roman"/>
              </a:rPr>
              <a:t>Ручка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39544" y="2060848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4400" b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Pen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67744" y="5661248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b="1" noProof="0" dirty="0" smtClean="0">
                <a:solidFill>
                  <a:srgbClr val="0070C0"/>
                </a:solidFill>
                <a:ea typeface="+mj-ea"/>
                <a:cs typeface="Times New Roman"/>
              </a:rPr>
              <a:t>Дұрыс!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 descr="d:\Users\1\Desktop\Ручка ST240030-3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3533181" cy="2947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2952328" cy="864096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>
            <a:normAutofit/>
          </a:bodyPr>
          <a:lstStyle/>
          <a:p>
            <a:r>
              <a:rPr lang="kk-KZ" b="1" dirty="0" smtClean="0">
                <a:solidFill>
                  <a:srgbClr val="0070C0"/>
                </a:solidFill>
              </a:rPr>
              <a:t>Карандаш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5805264"/>
            <a:ext cx="3707904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3600" b="1" dirty="0" smtClean="0">
                <a:solidFill>
                  <a:srgbClr val="0070C0"/>
                </a:solidFill>
              </a:rPr>
              <a:t>Қарындаш</a:t>
            </a:r>
            <a:r>
              <a:rPr lang="ru-RU" sz="800" i="1" dirty="0" smtClean="0"/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52120" y="5805264"/>
            <a:ext cx="331236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3600" b="1" dirty="0" smtClean="0">
                <a:solidFill>
                  <a:srgbClr val="0070C0"/>
                </a:solidFill>
              </a:rPr>
              <a:t>Pencil</a:t>
            </a:r>
            <a:endParaRPr kumimoji="0" lang="ru-RU" sz="36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03848" y="4941168"/>
            <a:ext cx="295232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Дұрыс!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 descr="d:\Users\1\Desktop\pencil_01_1024x10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268760"/>
            <a:ext cx="2448272" cy="3716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39752" y="5805264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800" b="1" dirty="0" smtClean="0">
                <a:solidFill>
                  <a:srgbClr val="0070C0"/>
                </a:solidFill>
              </a:rPr>
              <a:t>Ruler</a:t>
            </a:r>
            <a:endParaRPr kumimoji="0" lang="ru-RU" sz="48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11760" y="1124744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kk-KZ" sz="4400" b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Дұрыс!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188640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800" b="1" dirty="0" smtClean="0">
                <a:solidFill>
                  <a:srgbClr val="0070C0"/>
                </a:solidFill>
              </a:rPr>
              <a:t>Сызғыш</a:t>
            </a:r>
            <a:endParaRPr kumimoji="0" lang="ru-RU" sz="48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2" y="188640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kk-KZ" sz="4800" b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Линейка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d:\Users\1\Desktop\1644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60848"/>
            <a:ext cx="5256584" cy="4025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11760" y="0"/>
            <a:ext cx="4104456" cy="864096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>
            <a:normAutofit/>
          </a:bodyPr>
          <a:lstStyle/>
          <a:p>
            <a:r>
              <a:rPr lang="kk-KZ" b="1" dirty="0" smtClean="0"/>
              <a:t>Точилка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052736"/>
            <a:ext cx="403244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err="1" smtClean="0">
                <a:solidFill>
                  <a:srgbClr val="0070C0"/>
                </a:solidFill>
                <a:ea typeface="Calibri"/>
                <a:cs typeface="Times New Roman"/>
              </a:rPr>
              <a:t>Ұштағыш</a:t>
            </a:r>
            <a:r>
              <a:rPr lang="ru-RU" sz="4400" i="1" dirty="0" smtClean="0">
                <a:ea typeface="Calibri"/>
                <a:cs typeface="Times New Roman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932040" y="1052736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000" b="1" dirty="0" smtClean="0">
                <a:solidFill>
                  <a:srgbClr val="0070C0"/>
                </a:solidFill>
              </a:rPr>
              <a:t>Sharpener</a:t>
            </a:r>
            <a:endParaRPr kumimoji="0" lang="ru-RU" sz="40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411760" y="5877272"/>
            <a:ext cx="403244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b="1" dirty="0">
                <a:solidFill>
                  <a:srgbClr val="0070C0"/>
                </a:solidFill>
              </a:rPr>
              <a:t>Дұрыс!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3" name="Picture 3" descr="d:\Users\1\Desktop\23268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72816"/>
            <a:ext cx="4176464" cy="4169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03848" y="1196752"/>
            <a:ext cx="4104456" cy="864096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dirty="0" err="1" smtClean="0">
                <a:solidFill>
                  <a:srgbClr val="0070C0"/>
                </a:solidFill>
              </a:rPr>
              <a:t>Желім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 smtClean="0">
                <a:ea typeface="Calibri"/>
                <a:cs typeface="Times New Roman"/>
              </a:rPr>
              <a:t> 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32656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70C0"/>
                </a:solidFill>
                <a:ea typeface="Calibri"/>
                <a:cs typeface="Times New Roman"/>
              </a:rPr>
              <a:t>Клей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39544" y="2060848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Glue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67744" y="5661248"/>
            <a:ext cx="4104456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b="1" noProof="0" dirty="0" smtClean="0">
                <a:solidFill>
                  <a:srgbClr val="0070C0"/>
                </a:solidFill>
                <a:ea typeface="+mj-ea"/>
                <a:cs typeface="Times New Roman"/>
              </a:rPr>
              <a:t>Дұрыс!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d:\Users\1\Desktop\images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123064" cy="4058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2952328" cy="864096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>
            <a:normAutofit/>
          </a:bodyPr>
          <a:lstStyle/>
          <a:p>
            <a:r>
              <a:rPr lang="kk-KZ" b="1" dirty="0" smtClean="0">
                <a:solidFill>
                  <a:srgbClr val="0070C0"/>
                </a:solidFill>
              </a:rPr>
              <a:t>Резинка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5805264"/>
            <a:ext cx="3707904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3600" b="1" dirty="0" smtClean="0">
                <a:solidFill>
                  <a:srgbClr val="0070C0"/>
                </a:solidFill>
              </a:rPr>
              <a:t>Өшіргіш</a:t>
            </a:r>
            <a:r>
              <a:rPr lang="ru-RU" sz="800" i="1" dirty="0" smtClean="0"/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52120" y="5805264"/>
            <a:ext cx="331236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3600" b="1" dirty="0" smtClean="0">
                <a:solidFill>
                  <a:srgbClr val="0070C0"/>
                </a:solidFill>
              </a:rPr>
              <a:t>Elastic</a:t>
            </a:r>
            <a:endParaRPr kumimoji="0" lang="ru-RU" sz="36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03848" y="4941168"/>
            <a:ext cx="2952328" cy="86409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Дұрыс!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d:\Users\1\Desktop\1307529012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16832"/>
            <a:ext cx="3979389" cy="2520280"/>
          </a:xfrm>
          <a:prstGeom prst="rect">
            <a:avLst/>
          </a:prstGeom>
          <a:noFill/>
        </p:spPr>
      </p:pic>
      <p:pic>
        <p:nvPicPr>
          <p:cNvPr id="7171" name="Picture 3" descr="d:\Users\1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3352" y="6597352"/>
            <a:ext cx="260648" cy="260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35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Оқу құралдары </vt:lpstr>
      <vt:lpstr>Портфель</vt:lpstr>
      <vt:lpstr> Қалам  </vt:lpstr>
      <vt:lpstr>Карандаш</vt:lpstr>
      <vt:lpstr>Слайд 5</vt:lpstr>
      <vt:lpstr>Точилка</vt:lpstr>
      <vt:lpstr> Желім  </vt:lpstr>
      <vt:lpstr>Резинка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Портфель</dc:title>
  <dc:creator>Учитель</dc:creator>
  <cp:lastModifiedBy>1</cp:lastModifiedBy>
  <cp:revision>8</cp:revision>
  <dcterms:created xsi:type="dcterms:W3CDTF">2013-04-30T03:22:26Z</dcterms:created>
  <dcterms:modified xsi:type="dcterms:W3CDTF">2014-04-09T04:38:53Z</dcterms:modified>
</cp:coreProperties>
</file>