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16AF3-EF00-48A3-930B-5BE1C27A939F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76FCD-F3E3-4C02-BD8C-B63A9916F1D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16AF3-EF00-48A3-930B-5BE1C27A939F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76FCD-F3E3-4C02-BD8C-B63A9916F1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16AF3-EF00-48A3-930B-5BE1C27A939F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76FCD-F3E3-4C02-BD8C-B63A9916F1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16AF3-EF00-48A3-930B-5BE1C27A939F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76FCD-F3E3-4C02-BD8C-B63A9916F1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16AF3-EF00-48A3-930B-5BE1C27A939F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76FCD-F3E3-4C02-BD8C-B63A9916F1D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16AF3-EF00-48A3-930B-5BE1C27A939F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76FCD-F3E3-4C02-BD8C-B63A9916F1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16AF3-EF00-48A3-930B-5BE1C27A939F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76FCD-F3E3-4C02-BD8C-B63A9916F1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16AF3-EF00-48A3-930B-5BE1C27A939F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76FCD-F3E3-4C02-BD8C-B63A9916F1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16AF3-EF00-48A3-930B-5BE1C27A939F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76FCD-F3E3-4C02-BD8C-B63A9916F1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16AF3-EF00-48A3-930B-5BE1C27A939F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76FCD-F3E3-4C02-BD8C-B63A9916F1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16AF3-EF00-48A3-930B-5BE1C27A939F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F676FCD-F3E3-4C02-BD8C-B63A9916F1D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4716AF3-EF00-48A3-930B-5BE1C27A939F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F676FCD-F3E3-4C02-BD8C-B63A9916F1D7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k-KZ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Мен әдепті баламын</a:t>
            </a:r>
            <a:r>
              <a:rPr lang="kk-KZ" dirty="0">
                <a:effectLst/>
              </a:rPr>
              <a:t>.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4-сынып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962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669128"/>
          </a:xfrm>
        </p:spPr>
        <p:txBody>
          <a:bodyPr>
            <a:normAutofit/>
          </a:bodyPr>
          <a:lstStyle/>
          <a:p>
            <a:r>
              <a:rPr lang="kk-KZ" dirty="0" smtClean="0"/>
              <a:t/>
            </a:r>
            <a:br>
              <a:rPr lang="kk-KZ" dirty="0" smtClean="0"/>
            </a:br>
            <a:r>
              <a:rPr lang="kk-KZ" dirty="0" smtClean="0"/>
              <a:t>           </a:t>
            </a:r>
            <a:r>
              <a:rPr lang="kk-K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Сөздікпен </a:t>
            </a:r>
            <a:r>
              <a:rPr lang="kk-KZ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жұмыс.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kk-KZ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kk-KZ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қимын </a:t>
            </a:r>
            <a:r>
              <a:rPr lang="kk-KZ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kk-KZ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буду читать </a:t>
            </a:r>
            <a:br>
              <a:rPr lang="kk-KZ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әдепті  </a:t>
            </a:r>
            <a:r>
              <a:rPr lang="kk-KZ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  </a:t>
            </a:r>
            <a:r>
              <a:rPr lang="kk-KZ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прилежный                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kk-KZ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сынып –    </a:t>
            </a:r>
            <a:r>
              <a:rPr lang="kk-KZ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класс </a:t>
            </a:r>
            <a:br>
              <a:rPr lang="kk-KZ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kk-KZ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тәрбиелі – </a:t>
            </a:r>
            <a:r>
              <a:rPr lang="kk-KZ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воспитанный 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443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1-тапсырма</a:t>
            </a:r>
            <a:r>
              <a:rPr lang="kk-KZ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Сөйлемдерді оқы.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       </a:t>
            </a:r>
            <a:endParaRPr lang="kk-KZ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 Мен 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жиырма алтыншы мектепте оқимын. Мен төртінші сыныпта оқимын. Мен жақсы оқимын. Сыныпта әдепті, тәрбиелі оқушы көп. Менің сыныбым өте жақсы.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461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102" descr="Описание: http://im0-tub-kz.yandex.net/i?id=376516138-46-72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486356"/>
            <a:ext cx="3672407" cy="2448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Рисунок 103" descr="Описание: http://im3-tub-kz.yandex.net/i?id=502201150-61-72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551824"/>
            <a:ext cx="3177071" cy="2382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43371" y="1184713"/>
            <a:ext cx="827226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2-тапсырма. Сурет бойынша сөз, сөз тіркестер құр.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            </a:t>
            </a: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1885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           </a:t>
            </a:r>
            <a:endParaRPr kumimoji="0" lang="kk-K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742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293096"/>
            <a:ext cx="8229600" cy="2031504"/>
          </a:xfrm>
        </p:spPr>
        <p:txBody>
          <a:bodyPr/>
          <a:lstStyle/>
          <a:p>
            <a:pPr marL="0" indent="0">
              <a:buNone/>
            </a:pP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3-тапсырма. Ашық буынды сөздерді теріп жаз.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kk-KZ" sz="2800" dirty="0">
                <a:latin typeface="Times New Roman" pitchFamily="18" charset="0"/>
                <a:cs typeface="Times New Roman" pitchFamily="18" charset="0"/>
              </a:rPr>
              <a:t>Са-бақ, а-ға, қыз-дар, а-на, ең-бек, қа-ла, кө-ше, мек-теп, ба-ла, қа-ғаз.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95400" y="7387590"/>
            <a:ext cx="419100" cy="2476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714500" y="7387590"/>
            <a:ext cx="419100" cy="2476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714500" y="8442960"/>
            <a:ext cx="419100" cy="2476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714500" y="8100060"/>
            <a:ext cx="419100" cy="2476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133600" y="8100060"/>
            <a:ext cx="419100" cy="2476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295400" y="7749540"/>
            <a:ext cx="419100" cy="2476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295400" y="8100060"/>
            <a:ext cx="419100" cy="2476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295400" y="8442960"/>
            <a:ext cx="419100" cy="2476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152400" y="119390"/>
            <a:ext cx="18473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1984576" y="355183"/>
            <a:ext cx="384353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200" b="0" i="0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152400" y="286434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611560" y="476672"/>
            <a:ext cx="5427712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200" b="0" i="0" u="none" strike="noStrike" cap="none" normalizeH="0" baseline="0" dirty="0" smtClean="0">
                <a:ln>
                  <a:noFill/>
                </a:ln>
                <a:solidFill>
                  <a:srgbClr val="E36C0A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Буын түрлері: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Ашық буын:    </a:t>
            </a: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В</a:t>
            </a: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А</a:t>
            </a:r>
            <a:r>
              <a:rPr kumimoji="0" lang="kk-KZ" sz="28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А</a:t>
            </a:r>
            <a:endParaRPr kumimoji="0" lang="kk-KZ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Бітеу буын:      </a:t>
            </a: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В</a:t>
            </a: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А</a:t>
            </a: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В  </a:t>
            </a: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  </a:t>
            </a: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В</a:t>
            </a: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А</a:t>
            </a: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ВВ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kk-KZ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Тұйық буын:    </a:t>
            </a: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А</a:t>
            </a:r>
            <a:r>
              <a:rPr kumimoji="0" lang="kk-KZ" sz="2800" b="0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В</a:t>
            </a:r>
            <a:r>
              <a:rPr kumimoji="0" lang="kk-KZ" sz="28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А</a:t>
            </a:r>
            <a:r>
              <a:rPr kumimoji="0" lang="kk-KZ" sz="2800" b="0" i="0" u="none" strike="noStrike" cap="none" normalizeH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cs typeface="Times New Roman" pitchFamily="18" charset="0"/>
              </a:rPr>
              <a:t>ВВ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7065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</TotalTime>
  <Words>101</Words>
  <Application>Microsoft Office PowerPoint</Application>
  <PresentationFormat>Экран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Мен әдепті баламын. </vt:lpstr>
      <vt:lpstr>            Сөздікпен жұмыс.         оқимын – буду читать         әдепті  –   прилежный                         сынып –    класс         тәрбиелі – воспитанный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Мен әдепті баламын.</dc:title>
  <dc:creator>Даулет</dc:creator>
  <cp:lastModifiedBy>Даулет</cp:lastModifiedBy>
  <cp:revision>2</cp:revision>
  <dcterms:created xsi:type="dcterms:W3CDTF">2014-05-11T10:42:38Z</dcterms:created>
  <dcterms:modified xsi:type="dcterms:W3CDTF">2014-05-11T10:55:12Z</dcterms:modified>
</cp:coreProperties>
</file>