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79" r:id="rId8"/>
    <p:sldId id="261" r:id="rId9"/>
    <p:sldId id="265" r:id="rId10"/>
    <p:sldId id="266" r:id="rId11"/>
    <p:sldId id="278" r:id="rId12"/>
    <p:sldId id="267" r:id="rId13"/>
    <p:sldId id="264" r:id="rId14"/>
    <p:sldId id="262" r:id="rId15"/>
    <p:sldId id="277" r:id="rId16"/>
    <p:sldId id="263" r:id="rId17"/>
    <p:sldId id="268" r:id="rId18"/>
    <p:sldId id="269" r:id="rId19"/>
    <p:sldId id="276" r:id="rId20"/>
    <p:sldId id="272" r:id="rId21"/>
    <p:sldId id="273" r:id="rId22"/>
    <p:sldId id="274" r:id="rId23"/>
    <p:sldId id="275" r:id="rId24"/>
    <p:sldId id="27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4084A-E0F7-4DE4-B979-4031A79E4F5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91E8C5-252E-4567-B0BC-B6E55D496F3B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l"/>
          <a:r>
            <a:rPr lang="en-US" dirty="0" smtClean="0">
              <a:solidFill>
                <a:srgbClr val="002060"/>
              </a:solidFill>
            </a:rPr>
            <a:t>  </a:t>
          </a:r>
          <a:r>
            <a:rPr lang="en-US" b="1" dirty="0" smtClean="0">
              <a:solidFill>
                <a:srgbClr val="002060"/>
              </a:solidFill>
            </a:rPr>
            <a:t> AT</a:t>
          </a:r>
          <a:endParaRPr lang="ru-RU" b="1" dirty="0">
            <a:solidFill>
              <a:srgbClr val="002060"/>
            </a:solidFill>
          </a:endParaRPr>
        </a:p>
      </dgm:t>
    </dgm:pt>
    <dgm:pt modelId="{1B30DE16-871F-432C-863F-A1AEA59F362D}" type="parTrans" cxnId="{E928CA29-5503-4B42-8CC6-09D9B9F89587}">
      <dgm:prSet/>
      <dgm:spPr/>
      <dgm:t>
        <a:bodyPr/>
        <a:lstStyle/>
        <a:p>
          <a:endParaRPr lang="ru-RU"/>
        </a:p>
      </dgm:t>
    </dgm:pt>
    <dgm:pt modelId="{8DE75DD4-04F9-4C7C-A234-DDF11DDA60CF}" type="sibTrans" cxnId="{E928CA29-5503-4B42-8CC6-09D9B9F89587}">
      <dgm:prSet/>
      <dgm:spPr/>
      <dgm:t>
        <a:bodyPr/>
        <a:lstStyle/>
        <a:p>
          <a:endParaRPr lang="ru-RU"/>
        </a:p>
      </dgm:t>
    </dgm:pt>
    <dgm:pt modelId="{A83ED35D-FE0D-471E-AA94-5821D8D45681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AFTER</a:t>
          </a:r>
          <a:endParaRPr lang="ru-RU" b="1" dirty="0">
            <a:solidFill>
              <a:srgbClr val="002060"/>
            </a:solidFill>
          </a:endParaRPr>
        </a:p>
      </dgm:t>
    </dgm:pt>
    <dgm:pt modelId="{420B97B7-0500-4FE8-8367-DD885F26793E}" type="parTrans" cxnId="{BEE8FE68-F14A-4B8E-A328-D9298210A4C3}">
      <dgm:prSet/>
      <dgm:spPr/>
      <dgm:t>
        <a:bodyPr/>
        <a:lstStyle/>
        <a:p>
          <a:endParaRPr lang="ru-RU"/>
        </a:p>
      </dgm:t>
    </dgm:pt>
    <dgm:pt modelId="{6AE76E41-B3EB-4B2F-8FE6-C4CEC3826346}" type="sibTrans" cxnId="{BEE8FE68-F14A-4B8E-A328-D9298210A4C3}">
      <dgm:prSet/>
      <dgm:spPr/>
      <dgm:t>
        <a:bodyPr/>
        <a:lstStyle/>
        <a:p>
          <a:endParaRPr lang="ru-RU"/>
        </a:p>
      </dgm:t>
    </dgm:pt>
    <dgm:pt modelId="{3C8FE442-1671-4F4C-B7E9-2E0D3A1B4DB4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IN</a:t>
          </a:r>
          <a:endParaRPr lang="ru-RU" b="1" dirty="0">
            <a:solidFill>
              <a:srgbClr val="002060"/>
            </a:solidFill>
          </a:endParaRPr>
        </a:p>
      </dgm:t>
    </dgm:pt>
    <dgm:pt modelId="{8449CCC9-8787-47D7-8DDB-B9E9129A0B2E}" type="parTrans" cxnId="{B30BDDB2-CF91-459E-A31F-942953DA62F0}">
      <dgm:prSet/>
      <dgm:spPr/>
      <dgm:t>
        <a:bodyPr/>
        <a:lstStyle/>
        <a:p>
          <a:endParaRPr lang="ru-RU"/>
        </a:p>
      </dgm:t>
    </dgm:pt>
    <dgm:pt modelId="{95DAC198-F673-4D35-9DAE-5AC34B9441D9}" type="sibTrans" cxnId="{B30BDDB2-CF91-459E-A31F-942953DA62F0}">
      <dgm:prSet/>
      <dgm:spPr/>
      <dgm:t>
        <a:bodyPr/>
        <a:lstStyle/>
        <a:p>
          <a:endParaRPr lang="ru-RU"/>
        </a:p>
      </dgm:t>
    </dgm:pt>
    <dgm:pt modelId="{FEC5E97F-EBF5-46CE-89B9-2A12696C8779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UP</a:t>
          </a:r>
          <a:endParaRPr lang="ru-RU" b="1" dirty="0">
            <a:solidFill>
              <a:srgbClr val="002060"/>
            </a:solidFill>
          </a:endParaRPr>
        </a:p>
      </dgm:t>
    </dgm:pt>
    <dgm:pt modelId="{B6ED915A-8DE1-40A0-A4A3-7DEE3EB0E433}" type="parTrans" cxnId="{25AAA9C4-2EB5-4D02-8A94-CA52AE2F98F9}">
      <dgm:prSet/>
      <dgm:spPr/>
      <dgm:t>
        <a:bodyPr/>
        <a:lstStyle/>
        <a:p>
          <a:endParaRPr lang="ru-RU"/>
        </a:p>
      </dgm:t>
    </dgm:pt>
    <dgm:pt modelId="{DE84818E-A8FB-43A2-A084-2D5516E190D5}" type="sibTrans" cxnId="{25AAA9C4-2EB5-4D02-8A94-CA52AE2F98F9}">
      <dgm:prSet/>
      <dgm:spPr/>
      <dgm:t>
        <a:bodyPr/>
        <a:lstStyle/>
        <a:p>
          <a:endParaRPr lang="ru-RU"/>
        </a:p>
      </dgm:t>
    </dgm:pt>
    <dgm:pt modelId="{7CE9EDDD-EBDC-4B0B-ACA9-54A4D94BD672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OUT</a:t>
          </a:r>
          <a:endParaRPr lang="ru-RU" b="1" dirty="0">
            <a:solidFill>
              <a:srgbClr val="002060"/>
            </a:solidFill>
          </a:endParaRPr>
        </a:p>
      </dgm:t>
    </dgm:pt>
    <dgm:pt modelId="{7A7A994F-CA77-4223-8F41-3BD59E25CA90}" type="parTrans" cxnId="{0D3B7A2C-D647-4B54-81D4-491AC655B8C8}">
      <dgm:prSet/>
      <dgm:spPr/>
      <dgm:t>
        <a:bodyPr/>
        <a:lstStyle/>
        <a:p>
          <a:endParaRPr lang="ru-RU"/>
        </a:p>
      </dgm:t>
    </dgm:pt>
    <dgm:pt modelId="{B34A2CCF-AA0C-4B57-B7BE-462835977263}" type="sibTrans" cxnId="{0D3B7A2C-D647-4B54-81D4-491AC655B8C8}">
      <dgm:prSet/>
      <dgm:spPr/>
      <dgm:t>
        <a:bodyPr/>
        <a:lstStyle/>
        <a:p>
          <a:endParaRPr lang="ru-RU"/>
        </a:p>
      </dgm:t>
    </dgm:pt>
    <dgm:pt modelId="{972C01B1-0FE0-4EB9-A4B4-65C425FEC291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FOR</a:t>
          </a:r>
          <a:endParaRPr lang="ru-RU" b="1" dirty="0">
            <a:solidFill>
              <a:srgbClr val="002060"/>
            </a:solidFill>
          </a:endParaRPr>
        </a:p>
      </dgm:t>
    </dgm:pt>
    <dgm:pt modelId="{47745CEA-5533-4A69-9B2D-B1AC44BDC1BD}" type="parTrans" cxnId="{83FDF0E4-D4AD-408E-B165-F58DE662A809}">
      <dgm:prSet/>
      <dgm:spPr/>
      <dgm:t>
        <a:bodyPr/>
        <a:lstStyle/>
        <a:p>
          <a:endParaRPr lang="ru-RU"/>
        </a:p>
      </dgm:t>
    </dgm:pt>
    <dgm:pt modelId="{5E136F4F-B87C-4E63-9AEB-E4B5C6FF9A23}" type="sibTrans" cxnId="{83FDF0E4-D4AD-408E-B165-F58DE662A809}">
      <dgm:prSet/>
      <dgm:spPr/>
      <dgm:t>
        <a:bodyPr/>
        <a:lstStyle/>
        <a:p>
          <a:endParaRPr lang="ru-RU"/>
        </a:p>
      </dgm:t>
    </dgm:pt>
    <dgm:pt modelId="{DBFBC0C6-8AA1-4BBB-B9F0-505036E8CCA9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OUT OF</a:t>
          </a:r>
          <a:endParaRPr lang="ru-RU" b="1" dirty="0">
            <a:solidFill>
              <a:srgbClr val="002060"/>
            </a:solidFill>
          </a:endParaRPr>
        </a:p>
      </dgm:t>
    </dgm:pt>
    <dgm:pt modelId="{50C6C629-7221-4BEB-91C9-71D93C1650D9}" type="parTrans" cxnId="{15590C9A-C58C-4C2D-803D-769DCEFA63D6}">
      <dgm:prSet/>
      <dgm:spPr/>
      <dgm:t>
        <a:bodyPr/>
        <a:lstStyle/>
        <a:p>
          <a:endParaRPr lang="ru-RU"/>
        </a:p>
      </dgm:t>
    </dgm:pt>
    <dgm:pt modelId="{003C5677-A2CA-488D-8E76-906FE0B93121}" type="sibTrans" cxnId="{15590C9A-C58C-4C2D-803D-769DCEFA63D6}">
      <dgm:prSet/>
      <dgm:spPr/>
      <dgm:t>
        <a:bodyPr/>
        <a:lstStyle/>
        <a:p>
          <a:endParaRPr lang="ru-RU"/>
        </a:p>
      </dgm:t>
    </dgm:pt>
    <dgm:pt modelId="{EE391CFF-16BD-480F-B1A5-AC5C1821F323}" type="pres">
      <dgm:prSet presAssocID="{0374084A-E0F7-4DE4-B979-4031A79E4F5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5608E9-CFE4-4ABC-9B17-D991B4E2721F}" type="pres">
      <dgm:prSet presAssocID="{5291E8C5-252E-4567-B0BC-B6E55D496F3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8BC4C-9D94-4A32-AC56-1E4453E6E087}" type="pres">
      <dgm:prSet presAssocID="{5291E8C5-252E-4567-B0BC-B6E55D496F3B}" presName="spNode" presStyleCnt="0"/>
      <dgm:spPr/>
    </dgm:pt>
    <dgm:pt modelId="{C1DD572C-0E70-4C5A-AE67-5478F83FE27F}" type="pres">
      <dgm:prSet presAssocID="{8DE75DD4-04F9-4C7C-A234-DDF11DDA60CF}" presName="sibTrans" presStyleLbl="sibTrans1D1" presStyleIdx="0" presStyleCnt="7"/>
      <dgm:spPr/>
      <dgm:t>
        <a:bodyPr/>
        <a:lstStyle/>
        <a:p>
          <a:endParaRPr lang="ru-RU"/>
        </a:p>
      </dgm:t>
    </dgm:pt>
    <dgm:pt modelId="{93E90F71-B524-43F7-B4F8-E45F8CD86268}" type="pres">
      <dgm:prSet presAssocID="{A83ED35D-FE0D-471E-AA94-5821D8D4568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8EC58-093E-4973-BDAB-5389134C08EF}" type="pres">
      <dgm:prSet presAssocID="{A83ED35D-FE0D-471E-AA94-5821D8D45681}" presName="spNode" presStyleCnt="0"/>
      <dgm:spPr/>
    </dgm:pt>
    <dgm:pt modelId="{9728FD56-7A03-4580-8A45-E364D55F6A31}" type="pres">
      <dgm:prSet presAssocID="{6AE76E41-B3EB-4B2F-8FE6-C4CEC3826346}" presName="sibTrans" presStyleLbl="sibTrans1D1" presStyleIdx="1" presStyleCnt="7"/>
      <dgm:spPr/>
      <dgm:t>
        <a:bodyPr/>
        <a:lstStyle/>
        <a:p>
          <a:endParaRPr lang="ru-RU"/>
        </a:p>
      </dgm:t>
    </dgm:pt>
    <dgm:pt modelId="{38EF0E3A-8301-403A-80EC-EBE7F72C1333}" type="pres">
      <dgm:prSet presAssocID="{3C8FE442-1671-4F4C-B7E9-2E0D3A1B4DB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3CFAD-D85A-480A-8CF6-2BEA1F4E6635}" type="pres">
      <dgm:prSet presAssocID="{3C8FE442-1671-4F4C-B7E9-2E0D3A1B4DB4}" presName="spNode" presStyleCnt="0"/>
      <dgm:spPr/>
    </dgm:pt>
    <dgm:pt modelId="{E1E02B9C-F96B-4632-9C67-307D6CC3D857}" type="pres">
      <dgm:prSet presAssocID="{95DAC198-F673-4D35-9DAE-5AC34B9441D9}" presName="sibTrans" presStyleLbl="sibTrans1D1" presStyleIdx="2" presStyleCnt="7"/>
      <dgm:spPr/>
      <dgm:t>
        <a:bodyPr/>
        <a:lstStyle/>
        <a:p>
          <a:endParaRPr lang="ru-RU"/>
        </a:p>
      </dgm:t>
    </dgm:pt>
    <dgm:pt modelId="{296775F2-27EB-44E6-9F5F-57AB42D6EA9B}" type="pres">
      <dgm:prSet presAssocID="{FEC5E97F-EBF5-46CE-89B9-2A12696C877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01C4C-5F85-4997-9515-8A48CDC7C884}" type="pres">
      <dgm:prSet presAssocID="{FEC5E97F-EBF5-46CE-89B9-2A12696C8779}" presName="spNode" presStyleCnt="0"/>
      <dgm:spPr/>
    </dgm:pt>
    <dgm:pt modelId="{F18AD8E7-89C7-4C0E-B9FB-71B65AC68354}" type="pres">
      <dgm:prSet presAssocID="{DE84818E-A8FB-43A2-A084-2D5516E190D5}" presName="sibTrans" presStyleLbl="sibTrans1D1" presStyleIdx="3" presStyleCnt="7"/>
      <dgm:spPr/>
      <dgm:t>
        <a:bodyPr/>
        <a:lstStyle/>
        <a:p>
          <a:endParaRPr lang="ru-RU"/>
        </a:p>
      </dgm:t>
    </dgm:pt>
    <dgm:pt modelId="{E3F2A783-C4D7-4E17-AD2E-D89721232F7A}" type="pres">
      <dgm:prSet presAssocID="{7CE9EDDD-EBDC-4B0B-ACA9-54A4D94BD67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CD654-2F24-4885-8107-443EB477947D}" type="pres">
      <dgm:prSet presAssocID="{7CE9EDDD-EBDC-4B0B-ACA9-54A4D94BD672}" presName="spNode" presStyleCnt="0"/>
      <dgm:spPr/>
    </dgm:pt>
    <dgm:pt modelId="{4BD6EBA7-00C0-41C2-9692-8787997CAC05}" type="pres">
      <dgm:prSet presAssocID="{B34A2CCF-AA0C-4B57-B7BE-462835977263}" presName="sibTrans" presStyleLbl="sibTrans1D1" presStyleIdx="4" presStyleCnt="7"/>
      <dgm:spPr/>
      <dgm:t>
        <a:bodyPr/>
        <a:lstStyle/>
        <a:p>
          <a:endParaRPr lang="ru-RU"/>
        </a:p>
      </dgm:t>
    </dgm:pt>
    <dgm:pt modelId="{59681E4C-0087-4E43-9761-FAC66DAA2ED0}" type="pres">
      <dgm:prSet presAssocID="{DBFBC0C6-8AA1-4BBB-B9F0-505036E8CCA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81A76-6EFB-4609-BC8A-23A1C55630F3}" type="pres">
      <dgm:prSet presAssocID="{DBFBC0C6-8AA1-4BBB-B9F0-505036E8CCA9}" presName="spNode" presStyleCnt="0"/>
      <dgm:spPr/>
    </dgm:pt>
    <dgm:pt modelId="{B888557D-5625-4EA9-847B-D21439C6186F}" type="pres">
      <dgm:prSet presAssocID="{003C5677-A2CA-488D-8E76-906FE0B93121}" presName="sibTrans" presStyleLbl="sibTrans1D1" presStyleIdx="5" presStyleCnt="7"/>
      <dgm:spPr/>
      <dgm:t>
        <a:bodyPr/>
        <a:lstStyle/>
        <a:p>
          <a:endParaRPr lang="ru-RU"/>
        </a:p>
      </dgm:t>
    </dgm:pt>
    <dgm:pt modelId="{A0770AA7-623D-4011-8637-90AE5E397C5E}" type="pres">
      <dgm:prSet presAssocID="{972C01B1-0FE0-4EB9-A4B4-65C425FEC29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B592B-876D-4D4F-8A8F-F74F9FE5A28E}" type="pres">
      <dgm:prSet presAssocID="{972C01B1-0FE0-4EB9-A4B4-65C425FEC291}" presName="spNode" presStyleCnt="0"/>
      <dgm:spPr/>
    </dgm:pt>
    <dgm:pt modelId="{9820AF25-8E03-4A52-82BA-AC7056BAC4CC}" type="pres">
      <dgm:prSet presAssocID="{5E136F4F-B87C-4E63-9AEB-E4B5C6FF9A23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1FCECEF6-750D-4579-A5ED-DC1C42D90CE4}" type="presOf" srcId="{003C5677-A2CA-488D-8E76-906FE0B93121}" destId="{B888557D-5625-4EA9-847B-D21439C6186F}" srcOrd="0" destOrd="0" presId="urn:microsoft.com/office/officeart/2005/8/layout/cycle6"/>
    <dgm:cxn modelId="{25AAA9C4-2EB5-4D02-8A94-CA52AE2F98F9}" srcId="{0374084A-E0F7-4DE4-B979-4031A79E4F51}" destId="{FEC5E97F-EBF5-46CE-89B9-2A12696C8779}" srcOrd="3" destOrd="0" parTransId="{B6ED915A-8DE1-40A0-A4A3-7DEE3EB0E433}" sibTransId="{DE84818E-A8FB-43A2-A084-2D5516E190D5}"/>
    <dgm:cxn modelId="{EE66D20D-A24D-4CC1-8DAE-3C3D5134E845}" type="presOf" srcId="{0374084A-E0F7-4DE4-B979-4031A79E4F51}" destId="{EE391CFF-16BD-480F-B1A5-AC5C1821F323}" srcOrd="0" destOrd="0" presId="urn:microsoft.com/office/officeart/2005/8/layout/cycle6"/>
    <dgm:cxn modelId="{83FDF0E4-D4AD-408E-B165-F58DE662A809}" srcId="{0374084A-E0F7-4DE4-B979-4031A79E4F51}" destId="{972C01B1-0FE0-4EB9-A4B4-65C425FEC291}" srcOrd="6" destOrd="0" parTransId="{47745CEA-5533-4A69-9B2D-B1AC44BDC1BD}" sibTransId="{5E136F4F-B87C-4E63-9AEB-E4B5C6FF9A23}"/>
    <dgm:cxn modelId="{CDDDF8FB-0A21-4A28-B804-9C0CA073EAB9}" type="presOf" srcId="{7CE9EDDD-EBDC-4B0B-ACA9-54A4D94BD672}" destId="{E3F2A783-C4D7-4E17-AD2E-D89721232F7A}" srcOrd="0" destOrd="0" presId="urn:microsoft.com/office/officeart/2005/8/layout/cycle6"/>
    <dgm:cxn modelId="{F6E07FDE-8F2F-448F-938F-7EEF5D7EEE31}" type="presOf" srcId="{6AE76E41-B3EB-4B2F-8FE6-C4CEC3826346}" destId="{9728FD56-7A03-4580-8A45-E364D55F6A31}" srcOrd="0" destOrd="0" presId="urn:microsoft.com/office/officeart/2005/8/layout/cycle6"/>
    <dgm:cxn modelId="{679DE374-1415-4F7E-99AD-949DE88A8158}" type="presOf" srcId="{95DAC198-F673-4D35-9DAE-5AC34B9441D9}" destId="{E1E02B9C-F96B-4632-9C67-307D6CC3D857}" srcOrd="0" destOrd="0" presId="urn:microsoft.com/office/officeart/2005/8/layout/cycle6"/>
    <dgm:cxn modelId="{1C88E631-031D-4441-A1B1-171F7D1CE106}" type="presOf" srcId="{3C8FE442-1671-4F4C-B7E9-2E0D3A1B4DB4}" destId="{38EF0E3A-8301-403A-80EC-EBE7F72C1333}" srcOrd="0" destOrd="0" presId="urn:microsoft.com/office/officeart/2005/8/layout/cycle6"/>
    <dgm:cxn modelId="{BEE8FE68-F14A-4B8E-A328-D9298210A4C3}" srcId="{0374084A-E0F7-4DE4-B979-4031A79E4F51}" destId="{A83ED35D-FE0D-471E-AA94-5821D8D45681}" srcOrd="1" destOrd="0" parTransId="{420B97B7-0500-4FE8-8367-DD885F26793E}" sibTransId="{6AE76E41-B3EB-4B2F-8FE6-C4CEC3826346}"/>
    <dgm:cxn modelId="{E5EA6BE8-1896-45DF-9689-117C93CFED20}" type="presOf" srcId="{8DE75DD4-04F9-4C7C-A234-DDF11DDA60CF}" destId="{C1DD572C-0E70-4C5A-AE67-5478F83FE27F}" srcOrd="0" destOrd="0" presId="urn:microsoft.com/office/officeart/2005/8/layout/cycle6"/>
    <dgm:cxn modelId="{15590C9A-C58C-4C2D-803D-769DCEFA63D6}" srcId="{0374084A-E0F7-4DE4-B979-4031A79E4F51}" destId="{DBFBC0C6-8AA1-4BBB-B9F0-505036E8CCA9}" srcOrd="5" destOrd="0" parTransId="{50C6C629-7221-4BEB-91C9-71D93C1650D9}" sibTransId="{003C5677-A2CA-488D-8E76-906FE0B93121}"/>
    <dgm:cxn modelId="{E928CA29-5503-4B42-8CC6-09D9B9F89587}" srcId="{0374084A-E0F7-4DE4-B979-4031A79E4F51}" destId="{5291E8C5-252E-4567-B0BC-B6E55D496F3B}" srcOrd="0" destOrd="0" parTransId="{1B30DE16-871F-432C-863F-A1AEA59F362D}" sibTransId="{8DE75DD4-04F9-4C7C-A234-DDF11DDA60CF}"/>
    <dgm:cxn modelId="{FDFD931B-D16E-4676-96D5-A5F78EB90A2D}" type="presOf" srcId="{DBFBC0C6-8AA1-4BBB-B9F0-505036E8CCA9}" destId="{59681E4C-0087-4E43-9761-FAC66DAA2ED0}" srcOrd="0" destOrd="0" presId="urn:microsoft.com/office/officeart/2005/8/layout/cycle6"/>
    <dgm:cxn modelId="{B30BDDB2-CF91-459E-A31F-942953DA62F0}" srcId="{0374084A-E0F7-4DE4-B979-4031A79E4F51}" destId="{3C8FE442-1671-4F4C-B7E9-2E0D3A1B4DB4}" srcOrd="2" destOrd="0" parTransId="{8449CCC9-8787-47D7-8DDB-B9E9129A0B2E}" sibTransId="{95DAC198-F673-4D35-9DAE-5AC34B9441D9}"/>
    <dgm:cxn modelId="{0C718AA2-6AD3-4414-8DC5-1B4AD2F42C19}" type="presOf" srcId="{5E136F4F-B87C-4E63-9AEB-E4B5C6FF9A23}" destId="{9820AF25-8E03-4A52-82BA-AC7056BAC4CC}" srcOrd="0" destOrd="0" presId="urn:microsoft.com/office/officeart/2005/8/layout/cycle6"/>
    <dgm:cxn modelId="{0D3B7A2C-D647-4B54-81D4-491AC655B8C8}" srcId="{0374084A-E0F7-4DE4-B979-4031A79E4F51}" destId="{7CE9EDDD-EBDC-4B0B-ACA9-54A4D94BD672}" srcOrd="4" destOrd="0" parTransId="{7A7A994F-CA77-4223-8F41-3BD59E25CA90}" sibTransId="{B34A2CCF-AA0C-4B57-B7BE-462835977263}"/>
    <dgm:cxn modelId="{F7C28627-7D12-415B-9066-8A5899D83756}" type="presOf" srcId="{972C01B1-0FE0-4EB9-A4B4-65C425FEC291}" destId="{A0770AA7-623D-4011-8637-90AE5E397C5E}" srcOrd="0" destOrd="0" presId="urn:microsoft.com/office/officeart/2005/8/layout/cycle6"/>
    <dgm:cxn modelId="{5CD9473F-DFCC-4A94-8341-44F9291CC02A}" type="presOf" srcId="{5291E8C5-252E-4567-B0BC-B6E55D496F3B}" destId="{DF5608E9-CFE4-4ABC-9B17-D991B4E2721F}" srcOrd="0" destOrd="0" presId="urn:microsoft.com/office/officeart/2005/8/layout/cycle6"/>
    <dgm:cxn modelId="{9D4D2582-EDE5-46A2-8A74-A0EF7FAED0A0}" type="presOf" srcId="{FEC5E97F-EBF5-46CE-89B9-2A12696C8779}" destId="{296775F2-27EB-44E6-9F5F-57AB42D6EA9B}" srcOrd="0" destOrd="0" presId="urn:microsoft.com/office/officeart/2005/8/layout/cycle6"/>
    <dgm:cxn modelId="{C0F9A660-F496-425F-A00A-DD5FCF7F1051}" type="presOf" srcId="{B34A2CCF-AA0C-4B57-B7BE-462835977263}" destId="{4BD6EBA7-00C0-41C2-9692-8787997CAC05}" srcOrd="0" destOrd="0" presId="urn:microsoft.com/office/officeart/2005/8/layout/cycle6"/>
    <dgm:cxn modelId="{2F2F9AF8-A559-4183-9337-70C6E7876BE5}" type="presOf" srcId="{A83ED35D-FE0D-471E-AA94-5821D8D45681}" destId="{93E90F71-B524-43F7-B4F8-E45F8CD86268}" srcOrd="0" destOrd="0" presId="urn:microsoft.com/office/officeart/2005/8/layout/cycle6"/>
    <dgm:cxn modelId="{0FCABA94-C089-4E1B-8EDA-5B73D938A30B}" type="presOf" srcId="{DE84818E-A8FB-43A2-A084-2D5516E190D5}" destId="{F18AD8E7-89C7-4C0E-B9FB-71B65AC68354}" srcOrd="0" destOrd="0" presId="urn:microsoft.com/office/officeart/2005/8/layout/cycle6"/>
    <dgm:cxn modelId="{0B7A12CD-0BDD-4AD6-B6E5-D077ADF54873}" type="presParOf" srcId="{EE391CFF-16BD-480F-B1A5-AC5C1821F323}" destId="{DF5608E9-CFE4-4ABC-9B17-D991B4E2721F}" srcOrd="0" destOrd="0" presId="urn:microsoft.com/office/officeart/2005/8/layout/cycle6"/>
    <dgm:cxn modelId="{1A43C44D-86C7-49CE-B121-C3D7D1CE6A5A}" type="presParOf" srcId="{EE391CFF-16BD-480F-B1A5-AC5C1821F323}" destId="{0CF8BC4C-9D94-4A32-AC56-1E4453E6E087}" srcOrd="1" destOrd="0" presId="urn:microsoft.com/office/officeart/2005/8/layout/cycle6"/>
    <dgm:cxn modelId="{44531CFF-707D-4B81-A70A-554FC3B1E0E6}" type="presParOf" srcId="{EE391CFF-16BD-480F-B1A5-AC5C1821F323}" destId="{C1DD572C-0E70-4C5A-AE67-5478F83FE27F}" srcOrd="2" destOrd="0" presId="urn:microsoft.com/office/officeart/2005/8/layout/cycle6"/>
    <dgm:cxn modelId="{5C54E7C0-EA10-401D-9C75-E36C23735811}" type="presParOf" srcId="{EE391CFF-16BD-480F-B1A5-AC5C1821F323}" destId="{93E90F71-B524-43F7-B4F8-E45F8CD86268}" srcOrd="3" destOrd="0" presId="urn:microsoft.com/office/officeart/2005/8/layout/cycle6"/>
    <dgm:cxn modelId="{1191C99E-62F5-4824-A213-081B0F0088E1}" type="presParOf" srcId="{EE391CFF-16BD-480F-B1A5-AC5C1821F323}" destId="{5DD8EC58-093E-4973-BDAB-5389134C08EF}" srcOrd="4" destOrd="0" presId="urn:microsoft.com/office/officeart/2005/8/layout/cycle6"/>
    <dgm:cxn modelId="{55254C24-7C69-4DDA-BDCE-21EBA62FFDDD}" type="presParOf" srcId="{EE391CFF-16BD-480F-B1A5-AC5C1821F323}" destId="{9728FD56-7A03-4580-8A45-E364D55F6A31}" srcOrd="5" destOrd="0" presId="urn:microsoft.com/office/officeart/2005/8/layout/cycle6"/>
    <dgm:cxn modelId="{697A5650-3DFE-40D7-991A-7EA0FA4BBF4D}" type="presParOf" srcId="{EE391CFF-16BD-480F-B1A5-AC5C1821F323}" destId="{38EF0E3A-8301-403A-80EC-EBE7F72C1333}" srcOrd="6" destOrd="0" presId="urn:microsoft.com/office/officeart/2005/8/layout/cycle6"/>
    <dgm:cxn modelId="{057C8DBA-16D1-4444-BBD8-665DE21AB97F}" type="presParOf" srcId="{EE391CFF-16BD-480F-B1A5-AC5C1821F323}" destId="{5CA3CFAD-D85A-480A-8CF6-2BEA1F4E6635}" srcOrd="7" destOrd="0" presId="urn:microsoft.com/office/officeart/2005/8/layout/cycle6"/>
    <dgm:cxn modelId="{2016A50F-7559-4262-985E-BCBC3F3C25FC}" type="presParOf" srcId="{EE391CFF-16BD-480F-B1A5-AC5C1821F323}" destId="{E1E02B9C-F96B-4632-9C67-307D6CC3D857}" srcOrd="8" destOrd="0" presId="urn:microsoft.com/office/officeart/2005/8/layout/cycle6"/>
    <dgm:cxn modelId="{570D19AC-C031-43A3-9555-2F8DD3DEDBC7}" type="presParOf" srcId="{EE391CFF-16BD-480F-B1A5-AC5C1821F323}" destId="{296775F2-27EB-44E6-9F5F-57AB42D6EA9B}" srcOrd="9" destOrd="0" presId="urn:microsoft.com/office/officeart/2005/8/layout/cycle6"/>
    <dgm:cxn modelId="{DB1C4C50-52FE-40A3-A896-B604185B98D4}" type="presParOf" srcId="{EE391CFF-16BD-480F-B1A5-AC5C1821F323}" destId="{07C01C4C-5F85-4997-9515-8A48CDC7C884}" srcOrd="10" destOrd="0" presId="urn:microsoft.com/office/officeart/2005/8/layout/cycle6"/>
    <dgm:cxn modelId="{F7AD9CF1-4F8B-4F79-9142-3EC6B1722F2C}" type="presParOf" srcId="{EE391CFF-16BD-480F-B1A5-AC5C1821F323}" destId="{F18AD8E7-89C7-4C0E-B9FB-71B65AC68354}" srcOrd="11" destOrd="0" presId="urn:microsoft.com/office/officeart/2005/8/layout/cycle6"/>
    <dgm:cxn modelId="{97DF212B-CDC5-4EE3-A3D9-7B7F609EED05}" type="presParOf" srcId="{EE391CFF-16BD-480F-B1A5-AC5C1821F323}" destId="{E3F2A783-C4D7-4E17-AD2E-D89721232F7A}" srcOrd="12" destOrd="0" presId="urn:microsoft.com/office/officeart/2005/8/layout/cycle6"/>
    <dgm:cxn modelId="{BD802D66-1D27-4179-8F91-93DC252E3925}" type="presParOf" srcId="{EE391CFF-16BD-480F-B1A5-AC5C1821F323}" destId="{573CD654-2F24-4885-8107-443EB477947D}" srcOrd="13" destOrd="0" presId="urn:microsoft.com/office/officeart/2005/8/layout/cycle6"/>
    <dgm:cxn modelId="{638D41D1-2BC5-4EE7-BE29-2BD9E5C715C6}" type="presParOf" srcId="{EE391CFF-16BD-480F-B1A5-AC5C1821F323}" destId="{4BD6EBA7-00C0-41C2-9692-8787997CAC05}" srcOrd="14" destOrd="0" presId="urn:microsoft.com/office/officeart/2005/8/layout/cycle6"/>
    <dgm:cxn modelId="{B41FE91C-260D-4C46-AFA2-CA5AA064E87C}" type="presParOf" srcId="{EE391CFF-16BD-480F-B1A5-AC5C1821F323}" destId="{59681E4C-0087-4E43-9761-FAC66DAA2ED0}" srcOrd="15" destOrd="0" presId="urn:microsoft.com/office/officeart/2005/8/layout/cycle6"/>
    <dgm:cxn modelId="{6115F330-142C-45F4-B186-C85C2BD710F3}" type="presParOf" srcId="{EE391CFF-16BD-480F-B1A5-AC5C1821F323}" destId="{D2D81A76-6EFB-4609-BC8A-23A1C55630F3}" srcOrd="16" destOrd="0" presId="urn:microsoft.com/office/officeart/2005/8/layout/cycle6"/>
    <dgm:cxn modelId="{F7254723-D97B-4EA1-9FAE-179F05E9BC53}" type="presParOf" srcId="{EE391CFF-16BD-480F-B1A5-AC5C1821F323}" destId="{B888557D-5625-4EA9-847B-D21439C6186F}" srcOrd="17" destOrd="0" presId="urn:microsoft.com/office/officeart/2005/8/layout/cycle6"/>
    <dgm:cxn modelId="{6C7B1957-8D04-4453-902C-FAAEC5A1F377}" type="presParOf" srcId="{EE391CFF-16BD-480F-B1A5-AC5C1821F323}" destId="{A0770AA7-623D-4011-8637-90AE5E397C5E}" srcOrd="18" destOrd="0" presId="urn:microsoft.com/office/officeart/2005/8/layout/cycle6"/>
    <dgm:cxn modelId="{1422D2CB-A28A-4E09-AA22-BEAB1A6BD431}" type="presParOf" srcId="{EE391CFF-16BD-480F-B1A5-AC5C1821F323}" destId="{F66B592B-876D-4D4F-8A8F-F74F9FE5A28E}" srcOrd="19" destOrd="0" presId="urn:microsoft.com/office/officeart/2005/8/layout/cycle6"/>
    <dgm:cxn modelId="{3B78CA71-C104-49F9-AA20-D068407A208F}" type="presParOf" srcId="{EE391CFF-16BD-480F-B1A5-AC5C1821F323}" destId="{9820AF25-8E03-4A52-82BA-AC7056BAC4CC}" srcOrd="20" destOrd="0" presId="urn:microsoft.com/office/officeart/2005/8/layout/cycle6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02BF2A-182E-4074-A383-4D8E4095705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84AF41-74CF-47E4-B9C8-741DD7C3EAA4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200" b="1" dirty="0" smtClean="0">
              <a:solidFill>
                <a:srgbClr val="002060"/>
              </a:solidFill>
            </a:rPr>
            <a:t>off(aside)</a:t>
          </a:r>
          <a:endParaRPr lang="ru-RU" sz="3200" b="1" dirty="0">
            <a:solidFill>
              <a:srgbClr val="002060"/>
            </a:solidFill>
          </a:endParaRPr>
        </a:p>
      </dgm:t>
    </dgm:pt>
    <dgm:pt modelId="{0589E565-26FC-4A66-BD3A-C06FAADDDA9B}" type="parTrans" cxnId="{5E03C6BD-19B0-407A-8D37-8C9086AD6E6B}">
      <dgm:prSet/>
      <dgm:spPr/>
      <dgm:t>
        <a:bodyPr/>
        <a:lstStyle/>
        <a:p>
          <a:endParaRPr lang="ru-RU"/>
        </a:p>
      </dgm:t>
    </dgm:pt>
    <dgm:pt modelId="{8DE5D0A6-458B-4E7B-A337-2149EEBA42F6}" type="sibTrans" cxnId="{5E03C6BD-19B0-407A-8D37-8C9086AD6E6B}">
      <dgm:prSet/>
      <dgm:spPr/>
      <dgm:t>
        <a:bodyPr/>
        <a:lstStyle/>
        <a:p>
          <a:endParaRPr lang="ru-RU"/>
        </a:p>
      </dgm:t>
    </dgm:pt>
    <dgm:pt modelId="{AB2CF0B8-CB9D-4075-9596-927CDEC9A261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4000" b="1" dirty="0" smtClean="0">
              <a:solidFill>
                <a:srgbClr val="002060"/>
              </a:solidFill>
            </a:rPr>
            <a:t>away</a:t>
          </a:r>
          <a:endParaRPr lang="ru-RU" sz="4000" b="1" dirty="0">
            <a:solidFill>
              <a:srgbClr val="002060"/>
            </a:solidFill>
          </a:endParaRPr>
        </a:p>
      </dgm:t>
    </dgm:pt>
    <dgm:pt modelId="{88C0863F-F9F3-414C-B830-B56573AF5982}" type="parTrans" cxnId="{BD9CFF70-65B8-400B-ABF8-D3C40A889435}">
      <dgm:prSet/>
      <dgm:spPr/>
      <dgm:t>
        <a:bodyPr/>
        <a:lstStyle/>
        <a:p>
          <a:endParaRPr lang="ru-RU"/>
        </a:p>
      </dgm:t>
    </dgm:pt>
    <dgm:pt modelId="{0A004A0B-8EBB-41CF-A0C9-B95D1BEAF604}" type="sibTrans" cxnId="{BD9CFF70-65B8-400B-ABF8-D3C40A889435}">
      <dgm:prSet/>
      <dgm:spPr/>
      <dgm:t>
        <a:bodyPr/>
        <a:lstStyle/>
        <a:p>
          <a:endParaRPr lang="ru-RU"/>
        </a:p>
      </dgm:t>
    </dgm:pt>
    <dgm:pt modelId="{6D57E105-8175-44CF-8649-CE88C79B814E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4000" b="1" dirty="0" smtClean="0">
              <a:solidFill>
                <a:srgbClr val="002060"/>
              </a:solidFill>
            </a:rPr>
            <a:t>down</a:t>
          </a:r>
          <a:endParaRPr lang="ru-RU" sz="4000" b="1" dirty="0">
            <a:solidFill>
              <a:srgbClr val="002060"/>
            </a:solidFill>
          </a:endParaRPr>
        </a:p>
      </dgm:t>
    </dgm:pt>
    <dgm:pt modelId="{FBFFF950-2238-4098-8058-F73851081687}" type="parTrans" cxnId="{F6AF7E0A-A049-4795-A26A-5ED76789FD11}">
      <dgm:prSet/>
      <dgm:spPr/>
      <dgm:t>
        <a:bodyPr/>
        <a:lstStyle/>
        <a:p>
          <a:endParaRPr lang="ru-RU"/>
        </a:p>
      </dgm:t>
    </dgm:pt>
    <dgm:pt modelId="{72048604-486B-48CF-A501-C1DE26705E68}" type="sibTrans" cxnId="{F6AF7E0A-A049-4795-A26A-5ED76789FD11}">
      <dgm:prSet/>
      <dgm:spPr/>
      <dgm:t>
        <a:bodyPr/>
        <a:lstStyle/>
        <a:p>
          <a:endParaRPr lang="ru-RU"/>
        </a:p>
      </dgm:t>
    </dgm:pt>
    <dgm:pt modelId="{7EC26092-10EE-45BE-8709-7CC649BACCD1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4000" b="1" dirty="0" smtClean="0">
              <a:solidFill>
                <a:srgbClr val="002060"/>
              </a:solidFill>
            </a:rPr>
            <a:t>out</a:t>
          </a:r>
          <a:endParaRPr lang="ru-RU" sz="4000" b="1" dirty="0">
            <a:solidFill>
              <a:srgbClr val="002060"/>
            </a:solidFill>
          </a:endParaRPr>
        </a:p>
      </dgm:t>
    </dgm:pt>
    <dgm:pt modelId="{1B81F7CF-CD10-405E-B8F2-F8E08FE14CD5}" type="parTrans" cxnId="{290DA20C-4326-47E8-BF9D-5A6EAA0D0EE5}">
      <dgm:prSet/>
      <dgm:spPr/>
      <dgm:t>
        <a:bodyPr/>
        <a:lstStyle/>
        <a:p>
          <a:endParaRPr lang="ru-RU"/>
        </a:p>
      </dgm:t>
    </dgm:pt>
    <dgm:pt modelId="{80630F07-31B4-4712-98F1-3DFBB7C2D01F}" type="sibTrans" cxnId="{290DA20C-4326-47E8-BF9D-5A6EAA0D0EE5}">
      <dgm:prSet/>
      <dgm:spPr/>
      <dgm:t>
        <a:bodyPr/>
        <a:lstStyle/>
        <a:p>
          <a:endParaRPr lang="ru-RU"/>
        </a:p>
      </dgm:t>
    </dgm:pt>
    <dgm:pt modelId="{A87E8C3C-A465-4D33-980A-B6E8CAE7AA5F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up with</a:t>
          </a:r>
          <a:endParaRPr lang="ru-RU" b="1" dirty="0">
            <a:solidFill>
              <a:srgbClr val="002060"/>
            </a:solidFill>
          </a:endParaRPr>
        </a:p>
      </dgm:t>
    </dgm:pt>
    <dgm:pt modelId="{AA4B798D-44B2-4F64-B9EE-E7F77B1EEDB8}" type="parTrans" cxnId="{EE8BE86A-8D7F-4A1A-83AE-A2651EAC318F}">
      <dgm:prSet/>
      <dgm:spPr/>
      <dgm:t>
        <a:bodyPr/>
        <a:lstStyle/>
        <a:p>
          <a:endParaRPr lang="ru-RU"/>
        </a:p>
      </dgm:t>
    </dgm:pt>
    <dgm:pt modelId="{32D9E525-DFE2-4573-A9BD-5CD3841A43C4}" type="sibTrans" cxnId="{EE8BE86A-8D7F-4A1A-83AE-A2651EAC318F}">
      <dgm:prSet/>
      <dgm:spPr/>
      <dgm:t>
        <a:bodyPr/>
        <a:lstStyle/>
        <a:p>
          <a:endParaRPr lang="ru-RU"/>
        </a:p>
      </dgm:t>
    </dgm:pt>
    <dgm:pt modelId="{1DAB51AF-25CC-4757-AD2F-3B93F0902319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4000" b="1" dirty="0" smtClean="0">
              <a:solidFill>
                <a:srgbClr val="002060"/>
              </a:solidFill>
            </a:rPr>
            <a:t>on</a:t>
          </a:r>
          <a:endParaRPr lang="ru-RU" sz="4000" b="1" dirty="0">
            <a:solidFill>
              <a:srgbClr val="002060"/>
            </a:solidFill>
          </a:endParaRPr>
        </a:p>
      </dgm:t>
    </dgm:pt>
    <dgm:pt modelId="{F1A84599-91C8-4928-8413-DF0316B3501D}" type="parTrans" cxnId="{AC8DC146-1ED8-42B2-A38C-6A7B798B5A1C}">
      <dgm:prSet/>
      <dgm:spPr/>
      <dgm:t>
        <a:bodyPr/>
        <a:lstStyle/>
        <a:p>
          <a:endParaRPr lang="ru-RU"/>
        </a:p>
      </dgm:t>
    </dgm:pt>
    <dgm:pt modelId="{57A4C7B1-DDC3-4ECE-9962-CBAAA72A011A}" type="sibTrans" cxnId="{AC8DC146-1ED8-42B2-A38C-6A7B798B5A1C}">
      <dgm:prSet/>
      <dgm:spPr/>
      <dgm:t>
        <a:bodyPr/>
        <a:lstStyle/>
        <a:p>
          <a:endParaRPr lang="ru-RU"/>
        </a:p>
      </dgm:t>
    </dgm:pt>
    <dgm:pt modelId="{F6007AA6-FA72-4BE0-8B42-C7D7E354DC8C}" type="pres">
      <dgm:prSet presAssocID="{3202BF2A-182E-4074-A383-4D8E409570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210411-82FC-4A84-8513-E2ED15BF2959}" type="pres">
      <dgm:prSet presAssocID="{9E84AF41-74CF-47E4-B9C8-741DD7C3EAA4}" presName="node" presStyleLbl="node1" presStyleIdx="0" presStyleCnt="6" custScaleX="128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F3D0D-9EA2-421E-9408-94D6FD9F5534}" type="pres">
      <dgm:prSet presAssocID="{9E84AF41-74CF-47E4-B9C8-741DD7C3EAA4}" presName="spNode" presStyleCnt="0"/>
      <dgm:spPr/>
    </dgm:pt>
    <dgm:pt modelId="{E5E728A5-6405-4A92-AEDC-3DDCFB402180}" type="pres">
      <dgm:prSet presAssocID="{8DE5D0A6-458B-4E7B-A337-2149EEBA42F6}" presName="sibTrans" presStyleLbl="sibTrans1D1" presStyleIdx="0" presStyleCnt="6"/>
      <dgm:spPr/>
      <dgm:t>
        <a:bodyPr/>
        <a:lstStyle/>
        <a:p>
          <a:endParaRPr lang="ru-RU"/>
        </a:p>
      </dgm:t>
    </dgm:pt>
    <dgm:pt modelId="{36CE9BAE-B460-41EB-975D-2B8140F47B7B}" type="pres">
      <dgm:prSet presAssocID="{1DAB51AF-25CC-4757-AD2F-3B93F090231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388D4-86D3-4F0C-95E0-425314115D69}" type="pres">
      <dgm:prSet presAssocID="{1DAB51AF-25CC-4757-AD2F-3B93F0902319}" presName="spNode" presStyleCnt="0"/>
      <dgm:spPr/>
    </dgm:pt>
    <dgm:pt modelId="{2F22987E-DAA8-4AB3-9835-1B4309CC623F}" type="pres">
      <dgm:prSet presAssocID="{57A4C7B1-DDC3-4ECE-9962-CBAAA72A011A}" presName="sibTrans" presStyleLbl="sibTrans1D1" presStyleIdx="1" presStyleCnt="6"/>
      <dgm:spPr/>
      <dgm:t>
        <a:bodyPr/>
        <a:lstStyle/>
        <a:p>
          <a:endParaRPr lang="ru-RU"/>
        </a:p>
      </dgm:t>
    </dgm:pt>
    <dgm:pt modelId="{BB62BF6F-FFD1-45C4-B1AA-60D05788EFD4}" type="pres">
      <dgm:prSet presAssocID="{AB2CF0B8-CB9D-4075-9596-927CDEC9A26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67AF8-B17A-42E4-A9FC-4B5B82A001AC}" type="pres">
      <dgm:prSet presAssocID="{AB2CF0B8-CB9D-4075-9596-927CDEC9A261}" presName="spNode" presStyleCnt="0"/>
      <dgm:spPr/>
    </dgm:pt>
    <dgm:pt modelId="{B032A0AA-6EBC-4603-8E92-B05E1AC05428}" type="pres">
      <dgm:prSet presAssocID="{0A004A0B-8EBB-41CF-A0C9-B95D1BEAF604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7A51010-9F83-4E59-904E-7838C6F38518}" type="pres">
      <dgm:prSet presAssocID="{6D57E105-8175-44CF-8649-CE88C79B814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4C101-F286-495E-9AD2-5882C53CB609}" type="pres">
      <dgm:prSet presAssocID="{6D57E105-8175-44CF-8649-CE88C79B814E}" presName="spNode" presStyleCnt="0"/>
      <dgm:spPr/>
    </dgm:pt>
    <dgm:pt modelId="{8F7203D8-FE46-4C06-B40C-4FFB54BA487C}" type="pres">
      <dgm:prSet presAssocID="{72048604-486B-48CF-A501-C1DE26705E68}" presName="sibTrans" presStyleLbl="sibTrans1D1" presStyleIdx="3" presStyleCnt="6"/>
      <dgm:spPr/>
      <dgm:t>
        <a:bodyPr/>
        <a:lstStyle/>
        <a:p>
          <a:endParaRPr lang="ru-RU"/>
        </a:p>
      </dgm:t>
    </dgm:pt>
    <dgm:pt modelId="{F45B78FE-DDF6-49C0-808C-BD9746EDC171}" type="pres">
      <dgm:prSet presAssocID="{7EC26092-10EE-45BE-8709-7CC649BACCD1}" presName="node" presStyleLbl="node1" presStyleIdx="4" presStyleCnt="6" custRadScaleRad="100560" custRadScaleInc="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CD801-3792-4FA5-9C4C-188449A0AD1B}" type="pres">
      <dgm:prSet presAssocID="{7EC26092-10EE-45BE-8709-7CC649BACCD1}" presName="spNode" presStyleCnt="0"/>
      <dgm:spPr/>
    </dgm:pt>
    <dgm:pt modelId="{73D11713-AD9B-4D0E-88F2-29DE1CA56AE1}" type="pres">
      <dgm:prSet presAssocID="{80630F07-31B4-4712-98F1-3DFBB7C2D01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2D27554-D710-4508-B52D-E8C70C937BF1}" type="pres">
      <dgm:prSet presAssocID="{A87E8C3C-A465-4D33-980A-B6E8CAE7AA5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39883-79F6-4D69-9AA2-9DBE91C26E57}" type="pres">
      <dgm:prSet presAssocID="{A87E8C3C-A465-4D33-980A-B6E8CAE7AA5F}" presName="spNode" presStyleCnt="0"/>
      <dgm:spPr/>
    </dgm:pt>
    <dgm:pt modelId="{F8153613-0339-421A-BCE7-DD5E14B15295}" type="pres">
      <dgm:prSet presAssocID="{32D9E525-DFE2-4573-A9BD-5CD3841A43C4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459C881-62D3-404A-BD6B-C7FB9CBD3BB7}" type="presOf" srcId="{80630F07-31B4-4712-98F1-3DFBB7C2D01F}" destId="{73D11713-AD9B-4D0E-88F2-29DE1CA56AE1}" srcOrd="0" destOrd="0" presId="urn:microsoft.com/office/officeart/2005/8/layout/cycle6"/>
    <dgm:cxn modelId="{EE8BE86A-8D7F-4A1A-83AE-A2651EAC318F}" srcId="{3202BF2A-182E-4074-A383-4D8E40957058}" destId="{A87E8C3C-A465-4D33-980A-B6E8CAE7AA5F}" srcOrd="5" destOrd="0" parTransId="{AA4B798D-44B2-4F64-B9EE-E7F77B1EEDB8}" sibTransId="{32D9E525-DFE2-4573-A9BD-5CD3841A43C4}"/>
    <dgm:cxn modelId="{BD9CFF70-65B8-400B-ABF8-D3C40A889435}" srcId="{3202BF2A-182E-4074-A383-4D8E40957058}" destId="{AB2CF0B8-CB9D-4075-9596-927CDEC9A261}" srcOrd="2" destOrd="0" parTransId="{88C0863F-F9F3-414C-B830-B56573AF5982}" sibTransId="{0A004A0B-8EBB-41CF-A0C9-B95D1BEAF604}"/>
    <dgm:cxn modelId="{DF5FF148-D0B2-45A6-9C35-DD511D560DF5}" type="presOf" srcId="{AB2CF0B8-CB9D-4075-9596-927CDEC9A261}" destId="{BB62BF6F-FFD1-45C4-B1AA-60D05788EFD4}" srcOrd="0" destOrd="0" presId="urn:microsoft.com/office/officeart/2005/8/layout/cycle6"/>
    <dgm:cxn modelId="{BD77DD11-C447-4019-A6BD-5561829C19CC}" type="presOf" srcId="{3202BF2A-182E-4074-A383-4D8E40957058}" destId="{F6007AA6-FA72-4BE0-8B42-C7D7E354DC8C}" srcOrd="0" destOrd="0" presId="urn:microsoft.com/office/officeart/2005/8/layout/cycle6"/>
    <dgm:cxn modelId="{7029EFB6-B969-4341-B3D9-215B3B414768}" type="presOf" srcId="{32D9E525-DFE2-4573-A9BD-5CD3841A43C4}" destId="{F8153613-0339-421A-BCE7-DD5E14B15295}" srcOrd="0" destOrd="0" presId="urn:microsoft.com/office/officeart/2005/8/layout/cycle6"/>
    <dgm:cxn modelId="{039E17B1-DC4A-4524-8D87-ACD6DE90B1BA}" type="presOf" srcId="{A87E8C3C-A465-4D33-980A-B6E8CAE7AA5F}" destId="{C2D27554-D710-4508-B52D-E8C70C937BF1}" srcOrd="0" destOrd="0" presId="urn:microsoft.com/office/officeart/2005/8/layout/cycle6"/>
    <dgm:cxn modelId="{C00EBD35-BE63-4472-A184-A0288916F98B}" type="presOf" srcId="{7EC26092-10EE-45BE-8709-7CC649BACCD1}" destId="{F45B78FE-DDF6-49C0-808C-BD9746EDC171}" srcOrd="0" destOrd="0" presId="urn:microsoft.com/office/officeart/2005/8/layout/cycle6"/>
    <dgm:cxn modelId="{21954BF1-BAEA-489F-96CC-553932E0CA56}" type="presOf" srcId="{72048604-486B-48CF-A501-C1DE26705E68}" destId="{8F7203D8-FE46-4C06-B40C-4FFB54BA487C}" srcOrd="0" destOrd="0" presId="urn:microsoft.com/office/officeart/2005/8/layout/cycle6"/>
    <dgm:cxn modelId="{21244AC3-051B-4494-B7D5-1A6AAE5B6064}" type="presOf" srcId="{9E84AF41-74CF-47E4-B9C8-741DD7C3EAA4}" destId="{CF210411-82FC-4A84-8513-E2ED15BF2959}" srcOrd="0" destOrd="0" presId="urn:microsoft.com/office/officeart/2005/8/layout/cycle6"/>
    <dgm:cxn modelId="{290DA20C-4326-47E8-BF9D-5A6EAA0D0EE5}" srcId="{3202BF2A-182E-4074-A383-4D8E40957058}" destId="{7EC26092-10EE-45BE-8709-7CC649BACCD1}" srcOrd="4" destOrd="0" parTransId="{1B81F7CF-CD10-405E-B8F2-F8E08FE14CD5}" sibTransId="{80630F07-31B4-4712-98F1-3DFBB7C2D01F}"/>
    <dgm:cxn modelId="{C39F3268-8E26-4E94-A884-E28159241CCE}" type="presOf" srcId="{1DAB51AF-25CC-4757-AD2F-3B93F0902319}" destId="{36CE9BAE-B460-41EB-975D-2B8140F47B7B}" srcOrd="0" destOrd="0" presId="urn:microsoft.com/office/officeart/2005/8/layout/cycle6"/>
    <dgm:cxn modelId="{5CC5E8EB-82C6-46EB-B9B3-B880C99A804F}" type="presOf" srcId="{6D57E105-8175-44CF-8649-CE88C79B814E}" destId="{27A51010-9F83-4E59-904E-7838C6F38518}" srcOrd="0" destOrd="0" presId="urn:microsoft.com/office/officeart/2005/8/layout/cycle6"/>
    <dgm:cxn modelId="{8898EB6B-9DC7-4230-9B14-0051646F4550}" type="presOf" srcId="{57A4C7B1-DDC3-4ECE-9962-CBAAA72A011A}" destId="{2F22987E-DAA8-4AB3-9835-1B4309CC623F}" srcOrd="0" destOrd="0" presId="urn:microsoft.com/office/officeart/2005/8/layout/cycle6"/>
    <dgm:cxn modelId="{F6AF7E0A-A049-4795-A26A-5ED76789FD11}" srcId="{3202BF2A-182E-4074-A383-4D8E40957058}" destId="{6D57E105-8175-44CF-8649-CE88C79B814E}" srcOrd="3" destOrd="0" parTransId="{FBFFF950-2238-4098-8058-F73851081687}" sibTransId="{72048604-486B-48CF-A501-C1DE26705E68}"/>
    <dgm:cxn modelId="{AC8DC146-1ED8-42B2-A38C-6A7B798B5A1C}" srcId="{3202BF2A-182E-4074-A383-4D8E40957058}" destId="{1DAB51AF-25CC-4757-AD2F-3B93F0902319}" srcOrd="1" destOrd="0" parTransId="{F1A84599-91C8-4928-8413-DF0316B3501D}" sibTransId="{57A4C7B1-DDC3-4ECE-9962-CBAAA72A011A}"/>
    <dgm:cxn modelId="{0793F19D-0AFD-4B60-BDA9-BD36EF1AF5EC}" type="presOf" srcId="{0A004A0B-8EBB-41CF-A0C9-B95D1BEAF604}" destId="{B032A0AA-6EBC-4603-8E92-B05E1AC05428}" srcOrd="0" destOrd="0" presId="urn:microsoft.com/office/officeart/2005/8/layout/cycle6"/>
    <dgm:cxn modelId="{5E03C6BD-19B0-407A-8D37-8C9086AD6E6B}" srcId="{3202BF2A-182E-4074-A383-4D8E40957058}" destId="{9E84AF41-74CF-47E4-B9C8-741DD7C3EAA4}" srcOrd="0" destOrd="0" parTransId="{0589E565-26FC-4A66-BD3A-C06FAADDDA9B}" sibTransId="{8DE5D0A6-458B-4E7B-A337-2149EEBA42F6}"/>
    <dgm:cxn modelId="{E100B551-DD4F-44DF-B17B-D13AFFF2B036}" type="presOf" srcId="{8DE5D0A6-458B-4E7B-A337-2149EEBA42F6}" destId="{E5E728A5-6405-4A92-AEDC-3DDCFB402180}" srcOrd="0" destOrd="0" presId="urn:microsoft.com/office/officeart/2005/8/layout/cycle6"/>
    <dgm:cxn modelId="{FFB5CAF8-DB56-49A8-963E-B354479D5C6D}" type="presParOf" srcId="{F6007AA6-FA72-4BE0-8B42-C7D7E354DC8C}" destId="{CF210411-82FC-4A84-8513-E2ED15BF2959}" srcOrd="0" destOrd="0" presId="urn:microsoft.com/office/officeart/2005/8/layout/cycle6"/>
    <dgm:cxn modelId="{BBD97668-CD3C-49FB-868E-467BD20750DC}" type="presParOf" srcId="{F6007AA6-FA72-4BE0-8B42-C7D7E354DC8C}" destId="{405F3D0D-9EA2-421E-9408-94D6FD9F5534}" srcOrd="1" destOrd="0" presId="urn:microsoft.com/office/officeart/2005/8/layout/cycle6"/>
    <dgm:cxn modelId="{D85D8E5D-9E9E-4D6E-A52E-264DDB97CEED}" type="presParOf" srcId="{F6007AA6-FA72-4BE0-8B42-C7D7E354DC8C}" destId="{E5E728A5-6405-4A92-AEDC-3DDCFB402180}" srcOrd="2" destOrd="0" presId="urn:microsoft.com/office/officeart/2005/8/layout/cycle6"/>
    <dgm:cxn modelId="{CEF9D5F2-6D67-4806-8EDD-B25A3D921403}" type="presParOf" srcId="{F6007AA6-FA72-4BE0-8B42-C7D7E354DC8C}" destId="{36CE9BAE-B460-41EB-975D-2B8140F47B7B}" srcOrd="3" destOrd="0" presId="urn:microsoft.com/office/officeart/2005/8/layout/cycle6"/>
    <dgm:cxn modelId="{BDB3B970-A373-4569-86CB-CA150465F096}" type="presParOf" srcId="{F6007AA6-FA72-4BE0-8B42-C7D7E354DC8C}" destId="{98B388D4-86D3-4F0C-95E0-425314115D69}" srcOrd="4" destOrd="0" presId="urn:microsoft.com/office/officeart/2005/8/layout/cycle6"/>
    <dgm:cxn modelId="{AFC4187A-701F-42EB-8862-C6EB33978B49}" type="presParOf" srcId="{F6007AA6-FA72-4BE0-8B42-C7D7E354DC8C}" destId="{2F22987E-DAA8-4AB3-9835-1B4309CC623F}" srcOrd="5" destOrd="0" presId="urn:microsoft.com/office/officeart/2005/8/layout/cycle6"/>
    <dgm:cxn modelId="{3628254B-8FFB-497D-B9A6-EDBDE570C079}" type="presParOf" srcId="{F6007AA6-FA72-4BE0-8B42-C7D7E354DC8C}" destId="{BB62BF6F-FFD1-45C4-B1AA-60D05788EFD4}" srcOrd="6" destOrd="0" presId="urn:microsoft.com/office/officeart/2005/8/layout/cycle6"/>
    <dgm:cxn modelId="{8DEE2CA4-50B0-4D2A-AB92-1E05A8A68669}" type="presParOf" srcId="{F6007AA6-FA72-4BE0-8B42-C7D7E354DC8C}" destId="{3A167AF8-B17A-42E4-A9FC-4B5B82A001AC}" srcOrd="7" destOrd="0" presId="urn:microsoft.com/office/officeart/2005/8/layout/cycle6"/>
    <dgm:cxn modelId="{BE558A9E-1773-4F22-A0B4-658172788E75}" type="presParOf" srcId="{F6007AA6-FA72-4BE0-8B42-C7D7E354DC8C}" destId="{B032A0AA-6EBC-4603-8E92-B05E1AC05428}" srcOrd="8" destOrd="0" presId="urn:microsoft.com/office/officeart/2005/8/layout/cycle6"/>
    <dgm:cxn modelId="{B9A4E214-41BA-4513-801A-1B6488F4D61D}" type="presParOf" srcId="{F6007AA6-FA72-4BE0-8B42-C7D7E354DC8C}" destId="{27A51010-9F83-4E59-904E-7838C6F38518}" srcOrd="9" destOrd="0" presId="urn:microsoft.com/office/officeart/2005/8/layout/cycle6"/>
    <dgm:cxn modelId="{A84FEE24-9010-43CA-AEF9-099558D54535}" type="presParOf" srcId="{F6007AA6-FA72-4BE0-8B42-C7D7E354DC8C}" destId="{DB94C101-F286-495E-9AD2-5882C53CB609}" srcOrd="10" destOrd="0" presId="urn:microsoft.com/office/officeart/2005/8/layout/cycle6"/>
    <dgm:cxn modelId="{5AC68076-C63F-492E-8484-B42524914D90}" type="presParOf" srcId="{F6007AA6-FA72-4BE0-8B42-C7D7E354DC8C}" destId="{8F7203D8-FE46-4C06-B40C-4FFB54BA487C}" srcOrd="11" destOrd="0" presId="urn:microsoft.com/office/officeart/2005/8/layout/cycle6"/>
    <dgm:cxn modelId="{458F3848-0766-46F4-900E-C48D336BE818}" type="presParOf" srcId="{F6007AA6-FA72-4BE0-8B42-C7D7E354DC8C}" destId="{F45B78FE-DDF6-49C0-808C-BD9746EDC171}" srcOrd="12" destOrd="0" presId="urn:microsoft.com/office/officeart/2005/8/layout/cycle6"/>
    <dgm:cxn modelId="{0357B4ED-73D3-44F5-BCA4-ED0EB437708F}" type="presParOf" srcId="{F6007AA6-FA72-4BE0-8B42-C7D7E354DC8C}" destId="{198CD801-3792-4FA5-9C4C-188449A0AD1B}" srcOrd="13" destOrd="0" presId="urn:microsoft.com/office/officeart/2005/8/layout/cycle6"/>
    <dgm:cxn modelId="{FF8FA1E2-C116-45C6-B979-E2446630FF33}" type="presParOf" srcId="{F6007AA6-FA72-4BE0-8B42-C7D7E354DC8C}" destId="{73D11713-AD9B-4D0E-88F2-29DE1CA56AE1}" srcOrd="14" destOrd="0" presId="urn:microsoft.com/office/officeart/2005/8/layout/cycle6"/>
    <dgm:cxn modelId="{DBFFCD4E-B2F5-475F-BD5F-D5EB5C6CF1ED}" type="presParOf" srcId="{F6007AA6-FA72-4BE0-8B42-C7D7E354DC8C}" destId="{C2D27554-D710-4508-B52D-E8C70C937BF1}" srcOrd="15" destOrd="0" presId="urn:microsoft.com/office/officeart/2005/8/layout/cycle6"/>
    <dgm:cxn modelId="{D27D60E5-182E-4872-976A-82380411B90D}" type="presParOf" srcId="{F6007AA6-FA72-4BE0-8B42-C7D7E354DC8C}" destId="{30C39883-79F6-4D69-9AA2-9DBE91C26E57}" srcOrd="16" destOrd="0" presId="urn:microsoft.com/office/officeart/2005/8/layout/cycle6"/>
    <dgm:cxn modelId="{CD8BD1D5-E2AC-46DB-828E-14D82C9A10F0}" type="presParOf" srcId="{F6007AA6-FA72-4BE0-8B42-C7D7E354DC8C}" destId="{F8153613-0339-421A-BCE7-DD5E14B15295}" srcOrd="17" destOrd="0" presId="urn:microsoft.com/office/officeart/2005/8/layout/cycle6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C440B-1EE1-42B5-8AB2-E9D3AAFF12A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A794D8-E10D-40A5-A851-C8670039BE04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across</a:t>
          </a:r>
          <a:endParaRPr lang="ru-RU" b="1" dirty="0">
            <a:solidFill>
              <a:srgbClr val="002060"/>
            </a:solidFill>
          </a:endParaRPr>
        </a:p>
      </dgm:t>
    </dgm:pt>
    <dgm:pt modelId="{15AAF91B-A474-4C32-B5EF-096101AEDBF3}" type="parTrans" cxnId="{31433C88-156D-45BF-BBA7-298B59AC3B39}">
      <dgm:prSet/>
      <dgm:spPr/>
      <dgm:t>
        <a:bodyPr/>
        <a:lstStyle/>
        <a:p>
          <a:endParaRPr lang="ru-RU"/>
        </a:p>
      </dgm:t>
    </dgm:pt>
    <dgm:pt modelId="{879BF170-C547-4841-8E3F-58420E08CAEA}" type="sibTrans" cxnId="{31433C88-156D-45BF-BBA7-298B59AC3B39}">
      <dgm:prSet/>
      <dgm:spPr/>
      <dgm:t>
        <a:bodyPr/>
        <a:lstStyle/>
        <a:p>
          <a:endParaRPr lang="ru-RU"/>
        </a:p>
      </dgm:t>
    </dgm:pt>
    <dgm:pt modelId="{C788BB23-7C7C-4D41-A974-B2A98628206F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along</a:t>
          </a:r>
          <a:r>
            <a:rPr lang="ru-RU" b="1" dirty="0" smtClean="0">
              <a:solidFill>
                <a:srgbClr val="002060"/>
              </a:solidFill>
            </a:rPr>
            <a:t>(</a:t>
          </a:r>
          <a:r>
            <a:rPr lang="en-US" b="1" dirty="0" smtClean="0">
              <a:solidFill>
                <a:srgbClr val="002060"/>
              </a:solidFill>
            </a:rPr>
            <a:t>with)</a:t>
          </a:r>
          <a:endParaRPr lang="ru-RU" b="1" dirty="0">
            <a:solidFill>
              <a:srgbClr val="002060"/>
            </a:solidFill>
          </a:endParaRPr>
        </a:p>
      </dgm:t>
    </dgm:pt>
    <dgm:pt modelId="{1F8BB0D3-B0EC-433F-9345-7BFDEF4E6DE2}" type="parTrans" cxnId="{AFEB47B9-452E-42A9-B079-FD1135DBD77E}">
      <dgm:prSet/>
      <dgm:spPr/>
      <dgm:t>
        <a:bodyPr/>
        <a:lstStyle/>
        <a:p>
          <a:endParaRPr lang="ru-RU"/>
        </a:p>
      </dgm:t>
    </dgm:pt>
    <dgm:pt modelId="{B28221C4-FC10-42FC-8299-5DF350D074F8}" type="sibTrans" cxnId="{AFEB47B9-452E-42A9-B079-FD1135DBD77E}">
      <dgm:prSet/>
      <dgm:spPr/>
      <dgm:t>
        <a:bodyPr/>
        <a:lstStyle/>
        <a:p>
          <a:endParaRPr lang="ru-RU"/>
        </a:p>
      </dgm:t>
    </dgm:pt>
    <dgm:pt modelId="{89A9023B-7AA2-49FB-A95D-52772CD058DD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back</a:t>
          </a:r>
          <a:endParaRPr lang="ru-RU" b="1" dirty="0">
            <a:solidFill>
              <a:srgbClr val="002060"/>
            </a:solidFill>
          </a:endParaRPr>
        </a:p>
      </dgm:t>
    </dgm:pt>
    <dgm:pt modelId="{2D5D9857-6255-48F0-AC2B-E8D430CE84E4}" type="parTrans" cxnId="{27FD9600-36EE-4C8F-9A2B-52F6AD6F2C9A}">
      <dgm:prSet/>
      <dgm:spPr/>
      <dgm:t>
        <a:bodyPr/>
        <a:lstStyle/>
        <a:p>
          <a:endParaRPr lang="ru-RU"/>
        </a:p>
      </dgm:t>
    </dgm:pt>
    <dgm:pt modelId="{A1D97072-CC5B-4915-BE1B-C1A736A0054F}" type="sibTrans" cxnId="{27FD9600-36EE-4C8F-9A2B-52F6AD6F2C9A}">
      <dgm:prSet/>
      <dgm:spPr/>
      <dgm:t>
        <a:bodyPr/>
        <a:lstStyle/>
        <a:p>
          <a:endParaRPr lang="ru-RU"/>
        </a:p>
      </dgm:t>
    </dgm:pt>
    <dgm:pt modelId="{6F2ED31B-6545-45FD-88BE-7472745C076B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off</a:t>
          </a:r>
          <a:endParaRPr lang="ru-RU" b="1" dirty="0">
            <a:solidFill>
              <a:srgbClr val="002060"/>
            </a:solidFill>
          </a:endParaRPr>
        </a:p>
      </dgm:t>
    </dgm:pt>
    <dgm:pt modelId="{A4616D34-DA2B-4EA5-9ECC-A8860E21B2D1}" type="parTrans" cxnId="{92A5ED4C-703E-4EE4-A276-5C3C87C43376}">
      <dgm:prSet/>
      <dgm:spPr/>
      <dgm:t>
        <a:bodyPr/>
        <a:lstStyle/>
        <a:p>
          <a:endParaRPr lang="ru-RU"/>
        </a:p>
      </dgm:t>
    </dgm:pt>
    <dgm:pt modelId="{09124E7A-48C9-41F2-AA89-0AA8A6B279C4}" type="sibTrans" cxnId="{92A5ED4C-703E-4EE4-A276-5C3C87C43376}">
      <dgm:prSet/>
      <dgm:spPr/>
      <dgm:t>
        <a:bodyPr/>
        <a:lstStyle/>
        <a:p>
          <a:endParaRPr lang="ru-RU"/>
        </a:p>
      </dgm:t>
    </dgm:pt>
    <dgm:pt modelId="{A59F2615-F390-4F3B-AC18-6A056E3BBD75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on</a:t>
          </a:r>
          <a:endParaRPr lang="ru-RU" b="1" dirty="0">
            <a:solidFill>
              <a:srgbClr val="002060"/>
            </a:solidFill>
          </a:endParaRPr>
        </a:p>
      </dgm:t>
    </dgm:pt>
    <dgm:pt modelId="{FC941B1C-4340-42D6-AAAC-24AF4686DE10}" type="parTrans" cxnId="{DA6F800A-950E-4D0C-B9CD-ED4C373DF3B2}">
      <dgm:prSet/>
      <dgm:spPr/>
      <dgm:t>
        <a:bodyPr/>
        <a:lstStyle/>
        <a:p>
          <a:endParaRPr lang="ru-RU"/>
        </a:p>
      </dgm:t>
    </dgm:pt>
    <dgm:pt modelId="{1590A2E3-7154-4457-B233-0D887A2E3C25}" type="sibTrans" cxnId="{DA6F800A-950E-4D0C-B9CD-ED4C373DF3B2}">
      <dgm:prSet/>
      <dgm:spPr/>
      <dgm:t>
        <a:bodyPr/>
        <a:lstStyle/>
        <a:p>
          <a:endParaRPr lang="ru-RU"/>
        </a:p>
      </dgm:t>
    </dgm:pt>
    <dgm:pt modelId="{F3DA759D-576A-48E7-B2F9-1EBF9F30D270}" type="pres">
      <dgm:prSet presAssocID="{9E8C440B-1EE1-42B5-8AB2-E9D3AAFF12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8BA2E7-97EA-4538-925C-D40AEAF540EE}" type="pres">
      <dgm:prSet presAssocID="{7AA794D8-E10D-40A5-A851-C8670039BE0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92A96-33E7-427C-A14A-D11871263501}" type="pres">
      <dgm:prSet presAssocID="{7AA794D8-E10D-40A5-A851-C8670039BE04}" presName="spNode" presStyleCnt="0"/>
      <dgm:spPr/>
    </dgm:pt>
    <dgm:pt modelId="{790DCA8B-B869-4248-B877-6FCA33CB0C05}" type="pres">
      <dgm:prSet presAssocID="{879BF170-C547-4841-8E3F-58420E08CAEA}" presName="sibTrans" presStyleLbl="sibTrans1D1" presStyleIdx="0" presStyleCnt="5"/>
      <dgm:spPr/>
      <dgm:t>
        <a:bodyPr/>
        <a:lstStyle/>
        <a:p>
          <a:endParaRPr lang="ru-RU"/>
        </a:p>
      </dgm:t>
    </dgm:pt>
    <dgm:pt modelId="{E3F35555-1162-46FB-B15A-B4054002A64E}" type="pres">
      <dgm:prSet presAssocID="{C788BB23-7C7C-4D41-A974-B2A98628206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72ACD-B4B5-4CFF-8D73-71667FBB4700}" type="pres">
      <dgm:prSet presAssocID="{C788BB23-7C7C-4D41-A974-B2A98628206F}" presName="spNode" presStyleCnt="0"/>
      <dgm:spPr/>
    </dgm:pt>
    <dgm:pt modelId="{A3DAA953-7492-438B-B9B8-62EAC6132678}" type="pres">
      <dgm:prSet presAssocID="{B28221C4-FC10-42FC-8299-5DF350D074F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340BE422-6FEC-45E9-8E60-FA2A39881AA1}" type="pres">
      <dgm:prSet presAssocID="{89A9023B-7AA2-49FB-A95D-52772CD058DD}" presName="node" presStyleLbl="node1" presStyleIdx="2" presStyleCnt="5" custRadScaleRad="100873" custRadScaleInc="-6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0F2C1-BE5B-4632-B949-BADE81F9F2C3}" type="pres">
      <dgm:prSet presAssocID="{89A9023B-7AA2-49FB-A95D-52772CD058DD}" presName="spNode" presStyleCnt="0"/>
      <dgm:spPr/>
    </dgm:pt>
    <dgm:pt modelId="{D759E82F-25AC-4CDF-A467-0903D7777269}" type="pres">
      <dgm:prSet presAssocID="{A1D97072-CC5B-4915-BE1B-C1A736A0054F}" presName="sibTrans" presStyleLbl="sibTrans1D1" presStyleIdx="2" presStyleCnt="5"/>
      <dgm:spPr/>
      <dgm:t>
        <a:bodyPr/>
        <a:lstStyle/>
        <a:p>
          <a:endParaRPr lang="ru-RU"/>
        </a:p>
      </dgm:t>
    </dgm:pt>
    <dgm:pt modelId="{A994DC30-C977-4819-B7AF-5C6FEF02765D}" type="pres">
      <dgm:prSet presAssocID="{6F2ED31B-6545-45FD-88BE-7472745C076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4F89F-E0A1-4A4D-A842-E3B357DD2936}" type="pres">
      <dgm:prSet presAssocID="{6F2ED31B-6545-45FD-88BE-7472745C076B}" presName="spNode" presStyleCnt="0"/>
      <dgm:spPr/>
    </dgm:pt>
    <dgm:pt modelId="{0610C656-A24B-43F4-83E2-37E1E8788CED}" type="pres">
      <dgm:prSet presAssocID="{09124E7A-48C9-41F2-AA89-0AA8A6B279C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2726F4D-7D3C-4A41-93D3-FE5B10175187}" type="pres">
      <dgm:prSet presAssocID="{A59F2615-F390-4F3B-AC18-6A056E3BBD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E777A-63CF-4403-AC6B-2327DDF94303}" type="pres">
      <dgm:prSet presAssocID="{A59F2615-F390-4F3B-AC18-6A056E3BBD75}" presName="spNode" presStyleCnt="0"/>
      <dgm:spPr/>
    </dgm:pt>
    <dgm:pt modelId="{8E555BD7-5602-4206-AA8E-15FA3F863832}" type="pres">
      <dgm:prSet presAssocID="{1590A2E3-7154-4457-B233-0D887A2E3C25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08B7E264-298D-4BE4-92FC-7FC47388D84A}" type="presOf" srcId="{B28221C4-FC10-42FC-8299-5DF350D074F8}" destId="{A3DAA953-7492-438B-B9B8-62EAC6132678}" srcOrd="0" destOrd="0" presId="urn:microsoft.com/office/officeart/2005/8/layout/cycle6"/>
    <dgm:cxn modelId="{92A5ED4C-703E-4EE4-A276-5C3C87C43376}" srcId="{9E8C440B-1EE1-42B5-8AB2-E9D3AAFF12A2}" destId="{6F2ED31B-6545-45FD-88BE-7472745C076B}" srcOrd="3" destOrd="0" parTransId="{A4616D34-DA2B-4EA5-9ECC-A8860E21B2D1}" sibTransId="{09124E7A-48C9-41F2-AA89-0AA8A6B279C4}"/>
    <dgm:cxn modelId="{185607B1-8447-464F-9690-3A773E545936}" type="presOf" srcId="{09124E7A-48C9-41F2-AA89-0AA8A6B279C4}" destId="{0610C656-A24B-43F4-83E2-37E1E8788CED}" srcOrd="0" destOrd="0" presId="urn:microsoft.com/office/officeart/2005/8/layout/cycle6"/>
    <dgm:cxn modelId="{DA6F800A-950E-4D0C-B9CD-ED4C373DF3B2}" srcId="{9E8C440B-1EE1-42B5-8AB2-E9D3AAFF12A2}" destId="{A59F2615-F390-4F3B-AC18-6A056E3BBD75}" srcOrd="4" destOrd="0" parTransId="{FC941B1C-4340-42D6-AAAC-24AF4686DE10}" sibTransId="{1590A2E3-7154-4457-B233-0D887A2E3C25}"/>
    <dgm:cxn modelId="{AFEB47B9-452E-42A9-B079-FD1135DBD77E}" srcId="{9E8C440B-1EE1-42B5-8AB2-E9D3AAFF12A2}" destId="{C788BB23-7C7C-4D41-A974-B2A98628206F}" srcOrd="1" destOrd="0" parTransId="{1F8BB0D3-B0EC-433F-9345-7BFDEF4E6DE2}" sibTransId="{B28221C4-FC10-42FC-8299-5DF350D074F8}"/>
    <dgm:cxn modelId="{85DD4D45-E43D-4ACC-A22A-8A7B5D8A2081}" type="presOf" srcId="{879BF170-C547-4841-8E3F-58420E08CAEA}" destId="{790DCA8B-B869-4248-B877-6FCA33CB0C05}" srcOrd="0" destOrd="0" presId="urn:microsoft.com/office/officeart/2005/8/layout/cycle6"/>
    <dgm:cxn modelId="{B9C25A06-A685-4236-B146-BD09A2EB6DEC}" type="presOf" srcId="{9E8C440B-1EE1-42B5-8AB2-E9D3AAFF12A2}" destId="{F3DA759D-576A-48E7-B2F9-1EBF9F30D270}" srcOrd="0" destOrd="0" presId="urn:microsoft.com/office/officeart/2005/8/layout/cycle6"/>
    <dgm:cxn modelId="{A6846060-7798-48FD-ABE9-FA4EDBC522EC}" type="presOf" srcId="{89A9023B-7AA2-49FB-A95D-52772CD058DD}" destId="{340BE422-6FEC-45E9-8E60-FA2A39881AA1}" srcOrd="0" destOrd="0" presId="urn:microsoft.com/office/officeart/2005/8/layout/cycle6"/>
    <dgm:cxn modelId="{31433C88-156D-45BF-BBA7-298B59AC3B39}" srcId="{9E8C440B-1EE1-42B5-8AB2-E9D3AAFF12A2}" destId="{7AA794D8-E10D-40A5-A851-C8670039BE04}" srcOrd="0" destOrd="0" parTransId="{15AAF91B-A474-4C32-B5EF-096101AEDBF3}" sibTransId="{879BF170-C547-4841-8E3F-58420E08CAEA}"/>
    <dgm:cxn modelId="{6111C6CA-4EEA-4905-B954-1AE5897EDD32}" type="presOf" srcId="{C788BB23-7C7C-4D41-A974-B2A98628206F}" destId="{E3F35555-1162-46FB-B15A-B4054002A64E}" srcOrd="0" destOrd="0" presId="urn:microsoft.com/office/officeart/2005/8/layout/cycle6"/>
    <dgm:cxn modelId="{4619A40E-55CE-48F4-BA95-E475F9F7964E}" type="presOf" srcId="{A1D97072-CC5B-4915-BE1B-C1A736A0054F}" destId="{D759E82F-25AC-4CDF-A467-0903D7777269}" srcOrd="0" destOrd="0" presId="urn:microsoft.com/office/officeart/2005/8/layout/cycle6"/>
    <dgm:cxn modelId="{9B88D6B7-6C50-4E1A-AC01-6105C1E0DBCF}" type="presOf" srcId="{6F2ED31B-6545-45FD-88BE-7472745C076B}" destId="{A994DC30-C977-4819-B7AF-5C6FEF02765D}" srcOrd="0" destOrd="0" presId="urn:microsoft.com/office/officeart/2005/8/layout/cycle6"/>
    <dgm:cxn modelId="{27FD9600-36EE-4C8F-9A2B-52F6AD6F2C9A}" srcId="{9E8C440B-1EE1-42B5-8AB2-E9D3AAFF12A2}" destId="{89A9023B-7AA2-49FB-A95D-52772CD058DD}" srcOrd="2" destOrd="0" parTransId="{2D5D9857-6255-48F0-AC2B-E8D430CE84E4}" sibTransId="{A1D97072-CC5B-4915-BE1B-C1A736A0054F}"/>
    <dgm:cxn modelId="{676583B4-9564-4294-9F7C-677C7E2236CB}" type="presOf" srcId="{A59F2615-F390-4F3B-AC18-6A056E3BBD75}" destId="{D2726F4D-7D3C-4A41-93D3-FE5B10175187}" srcOrd="0" destOrd="0" presId="urn:microsoft.com/office/officeart/2005/8/layout/cycle6"/>
    <dgm:cxn modelId="{6889A1CA-E7BD-4747-88DB-925A888C5A8F}" type="presOf" srcId="{1590A2E3-7154-4457-B233-0D887A2E3C25}" destId="{8E555BD7-5602-4206-AA8E-15FA3F863832}" srcOrd="0" destOrd="0" presId="urn:microsoft.com/office/officeart/2005/8/layout/cycle6"/>
    <dgm:cxn modelId="{51E19DB0-BAD9-4986-B5E3-4B74FC60AADA}" type="presOf" srcId="{7AA794D8-E10D-40A5-A851-C8670039BE04}" destId="{3E8BA2E7-97EA-4538-925C-D40AEAF540EE}" srcOrd="0" destOrd="0" presId="urn:microsoft.com/office/officeart/2005/8/layout/cycle6"/>
    <dgm:cxn modelId="{5F4BD88C-4466-4B26-A535-0F55472F7AF7}" type="presParOf" srcId="{F3DA759D-576A-48E7-B2F9-1EBF9F30D270}" destId="{3E8BA2E7-97EA-4538-925C-D40AEAF540EE}" srcOrd="0" destOrd="0" presId="urn:microsoft.com/office/officeart/2005/8/layout/cycle6"/>
    <dgm:cxn modelId="{511F7258-9881-4033-9BF5-DA48D90F0572}" type="presParOf" srcId="{F3DA759D-576A-48E7-B2F9-1EBF9F30D270}" destId="{69D92A96-33E7-427C-A14A-D11871263501}" srcOrd="1" destOrd="0" presId="urn:microsoft.com/office/officeart/2005/8/layout/cycle6"/>
    <dgm:cxn modelId="{CF0D8274-99BE-45D8-93FC-BF73CCE51744}" type="presParOf" srcId="{F3DA759D-576A-48E7-B2F9-1EBF9F30D270}" destId="{790DCA8B-B869-4248-B877-6FCA33CB0C05}" srcOrd="2" destOrd="0" presId="urn:microsoft.com/office/officeart/2005/8/layout/cycle6"/>
    <dgm:cxn modelId="{369592E7-FF25-4AE2-A61E-E2FC22D9A8B8}" type="presParOf" srcId="{F3DA759D-576A-48E7-B2F9-1EBF9F30D270}" destId="{E3F35555-1162-46FB-B15A-B4054002A64E}" srcOrd="3" destOrd="0" presId="urn:microsoft.com/office/officeart/2005/8/layout/cycle6"/>
    <dgm:cxn modelId="{065EF2B9-CF7B-4660-B538-B2C4FCD12ECF}" type="presParOf" srcId="{F3DA759D-576A-48E7-B2F9-1EBF9F30D270}" destId="{E0872ACD-B4B5-4CFF-8D73-71667FBB4700}" srcOrd="4" destOrd="0" presId="urn:microsoft.com/office/officeart/2005/8/layout/cycle6"/>
    <dgm:cxn modelId="{1D2E0282-B48A-49ED-941E-6D94D5A502E8}" type="presParOf" srcId="{F3DA759D-576A-48E7-B2F9-1EBF9F30D270}" destId="{A3DAA953-7492-438B-B9B8-62EAC6132678}" srcOrd="5" destOrd="0" presId="urn:microsoft.com/office/officeart/2005/8/layout/cycle6"/>
    <dgm:cxn modelId="{BD34F883-BB0D-4115-90FD-071977532B63}" type="presParOf" srcId="{F3DA759D-576A-48E7-B2F9-1EBF9F30D270}" destId="{340BE422-6FEC-45E9-8E60-FA2A39881AA1}" srcOrd="6" destOrd="0" presId="urn:microsoft.com/office/officeart/2005/8/layout/cycle6"/>
    <dgm:cxn modelId="{3AC8B0D8-05D1-45AD-88A3-CE09AB553B91}" type="presParOf" srcId="{F3DA759D-576A-48E7-B2F9-1EBF9F30D270}" destId="{3BF0F2C1-BE5B-4632-B949-BADE81F9F2C3}" srcOrd="7" destOrd="0" presId="urn:microsoft.com/office/officeart/2005/8/layout/cycle6"/>
    <dgm:cxn modelId="{550F5D37-073B-44B5-9A10-5FC30AC42E85}" type="presParOf" srcId="{F3DA759D-576A-48E7-B2F9-1EBF9F30D270}" destId="{D759E82F-25AC-4CDF-A467-0903D7777269}" srcOrd="8" destOrd="0" presId="urn:microsoft.com/office/officeart/2005/8/layout/cycle6"/>
    <dgm:cxn modelId="{9F8A1AB2-963B-4827-BFCC-376E45BB3FB1}" type="presParOf" srcId="{F3DA759D-576A-48E7-B2F9-1EBF9F30D270}" destId="{A994DC30-C977-4819-B7AF-5C6FEF02765D}" srcOrd="9" destOrd="0" presId="urn:microsoft.com/office/officeart/2005/8/layout/cycle6"/>
    <dgm:cxn modelId="{44726412-3BB2-41B4-9608-1BB3F77A46EE}" type="presParOf" srcId="{F3DA759D-576A-48E7-B2F9-1EBF9F30D270}" destId="{8E64F89F-E0A1-4A4D-A842-E3B357DD2936}" srcOrd="10" destOrd="0" presId="urn:microsoft.com/office/officeart/2005/8/layout/cycle6"/>
    <dgm:cxn modelId="{4E8523BD-2CD1-468E-969E-117EA29CB87E}" type="presParOf" srcId="{F3DA759D-576A-48E7-B2F9-1EBF9F30D270}" destId="{0610C656-A24B-43F4-83E2-37E1E8788CED}" srcOrd="11" destOrd="0" presId="urn:microsoft.com/office/officeart/2005/8/layout/cycle6"/>
    <dgm:cxn modelId="{FDDA2FDE-17A1-4FC3-8FD1-1EEC64F5648A}" type="presParOf" srcId="{F3DA759D-576A-48E7-B2F9-1EBF9F30D270}" destId="{D2726F4D-7D3C-4A41-93D3-FE5B10175187}" srcOrd="12" destOrd="0" presId="urn:microsoft.com/office/officeart/2005/8/layout/cycle6"/>
    <dgm:cxn modelId="{1DB8FC2C-0811-44B7-BE31-96592C231E2A}" type="presParOf" srcId="{F3DA759D-576A-48E7-B2F9-1EBF9F30D270}" destId="{3DAE777A-63CF-4403-AC6B-2327DDF94303}" srcOrd="13" destOrd="0" presId="urn:microsoft.com/office/officeart/2005/8/layout/cycle6"/>
    <dgm:cxn modelId="{A104FCEB-C938-4387-A3C8-B763ED8E4993}" type="presParOf" srcId="{F3DA759D-576A-48E7-B2F9-1EBF9F30D270}" destId="{8E555BD7-5602-4206-AA8E-15FA3F863832}" srcOrd="14" destOrd="0" presId="urn:microsoft.com/office/officeart/2005/8/layout/cycle6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4628FF-ADE1-4E16-A932-7282DBD102D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A51F3-8A02-4B36-8D1A-691EF2702335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800" b="1" dirty="0" smtClean="0">
              <a:solidFill>
                <a:srgbClr val="002060"/>
              </a:solidFill>
            </a:rPr>
            <a:t>up</a:t>
          </a:r>
          <a:endParaRPr lang="ru-RU" sz="2800" b="1" dirty="0">
            <a:solidFill>
              <a:srgbClr val="002060"/>
            </a:solidFill>
          </a:endParaRPr>
        </a:p>
      </dgm:t>
    </dgm:pt>
    <dgm:pt modelId="{F01D8B75-C48D-457F-927E-834EC4A73057}" type="parTrans" cxnId="{CCBCA5BA-14F7-4A72-862B-0AF90E41EA86}">
      <dgm:prSet/>
      <dgm:spPr/>
      <dgm:t>
        <a:bodyPr/>
        <a:lstStyle/>
        <a:p>
          <a:endParaRPr lang="ru-RU"/>
        </a:p>
      </dgm:t>
    </dgm:pt>
    <dgm:pt modelId="{EFA8C83C-0B1D-46CB-9461-C2E4770201EF}" type="sibTrans" cxnId="{CCBCA5BA-14F7-4A72-862B-0AF90E41EA86}">
      <dgm:prSet/>
      <dgm:spPr/>
      <dgm:t>
        <a:bodyPr/>
        <a:lstStyle/>
        <a:p>
          <a:endParaRPr lang="ru-RU"/>
        </a:p>
      </dgm:t>
    </dgm:pt>
    <dgm:pt modelId="{CCF7686C-AF93-4C99-92F3-2E258A751ACE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together</a:t>
          </a:r>
          <a:endParaRPr lang="ru-RU" b="1" dirty="0">
            <a:solidFill>
              <a:srgbClr val="002060"/>
            </a:solidFill>
          </a:endParaRPr>
        </a:p>
      </dgm:t>
    </dgm:pt>
    <dgm:pt modelId="{C2C1DB79-D8A5-490C-B11E-458F637F2DA2}" type="parTrans" cxnId="{96A727DE-73DA-471B-B7D1-128402888A7D}">
      <dgm:prSet/>
      <dgm:spPr/>
      <dgm:t>
        <a:bodyPr/>
        <a:lstStyle/>
        <a:p>
          <a:endParaRPr lang="ru-RU"/>
        </a:p>
      </dgm:t>
    </dgm:pt>
    <dgm:pt modelId="{3D499751-BF76-4D11-BE76-1B74618FF6CD}" type="sibTrans" cxnId="{96A727DE-73DA-471B-B7D1-128402888A7D}">
      <dgm:prSet/>
      <dgm:spPr/>
      <dgm:t>
        <a:bodyPr/>
        <a:lstStyle/>
        <a:p>
          <a:endParaRPr lang="ru-RU"/>
        </a:p>
      </dgm:t>
    </dgm:pt>
    <dgm:pt modelId="{149BFE29-1E56-4C70-AE70-F3AC68DABAC4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over</a:t>
          </a:r>
          <a:endParaRPr lang="ru-RU" b="1" dirty="0">
            <a:solidFill>
              <a:srgbClr val="002060"/>
            </a:solidFill>
          </a:endParaRPr>
        </a:p>
      </dgm:t>
    </dgm:pt>
    <dgm:pt modelId="{4A6375BB-A7E4-4595-B528-84610E5ADD0B}" type="parTrans" cxnId="{7839F912-057E-4FFA-8C37-F8E8066EF75B}">
      <dgm:prSet/>
      <dgm:spPr/>
      <dgm:t>
        <a:bodyPr/>
        <a:lstStyle/>
        <a:p>
          <a:endParaRPr lang="ru-RU"/>
        </a:p>
      </dgm:t>
    </dgm:pt>
    <dgm:pt modelId="{3140345F-141D-444A-854A-D4DC140BDF21}" type="sibTrans" cxnId="{7839F912-057E-4FFA-8C37-F8E8066EF75B}">
      <dgm:prSet/>
      <dgm:spPr/>
      <dgm:t>
        <a:bodyPr/>
        <a:lstStyle/>
        <a:p>
          <a:endParaRPr lang="ru-RU"/>
        </a:p>
      </dgm:t>
    </dgm:pt>
    <dgm:pt modelId="{94396C59-FEAD-4676-8794-331EE89F8FB5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off</a:t>
          </a:r>
          <a:endParaRPr lang="ru-RU" b="1" dirty="0">
            <a:solidFill>
              <a:srgbClr val="002060"/>
            </a:solidFill>
          </a:endParaRPr>
        </a:p>
      </dgm:t>
    </dgm:pt>
    <dgm:pt modelId="{12737FCE-019A-4938-ADC9-ED599449B8F6}" type="parTrans" cxnId="{4473EA5C-A9CF-422E-A545-BE7D0218B10D}">
      <dgm:prSet/>
      <dgm:spPr/>
      <dgm:t>
        <a:bodyPr/>
        <a:lstStyle/>
        <a:p>
          <a:endParaRPr lang="ru-RU"/>
        </a:p>
      </dgm:t>
    </dgm:pt>
    <dgm:pt modelId="{DC8B7324-35F2-4698-870E-1D57D0FF3EF6}" type="sibTrans" cxnId="{4473EA5C-A9CF-422E-A545-BE7D0218B10D}">
      <dgm:prSet/>
      <dgm:spPr/>
      <dgm:t>
        <a:bodyPr/>
        <a:lstStyle/>
        <a:p>
          <a:endParaRPr lang="ru-RU"/>
        </a:p>
      </dgm:t>
    </dgm:pt>
    <dgm:pt modelId="{3224E618-3E27-40FC-84BD-12F4F885D873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along</a:t>
          </a:r>
          <a:endParaRPr lang="ru-RU" b="1" dirty="0">
            <a:solidFill>
              <a:srgbClr val="002060"/>
            </a:solidFill>
          </a:endParaRPr>
        </a:p>
      </dgm:t>
    </dgm:pt>
    <dgm:pt modelId="{6DCE7D85-BD1D-40CB-8BAD-756B0C60CF4C}" type="parTrans" cxnId="{4A33CCA0-4C75-43F8-B15E-312951012AA5}">
      <dgm:prSet/>
      <dgm:spPr/>
      <dgm:t>
        <a:bodyPr/>
        <a:lstStyle/>
        <a:p>
          <a:endParaRPr lang="ru-RU"/>
        </a:p>
      </dgm:t>
    </dgm:pt>
    <dgm:pt modelId="{564BDCC4-CCEF-492C-8921-675A51B63A6F}" type="sibTrans" cxnId="{4A33CCA0-4C75-43F8-B15E-312951012AA5}">
      <dgm:prSet/>
      <dgm:spPr/>
      <dgm:t>
        <a:bodyPr/>
        <a:lstStyle/>
        <a:p>
          <a:endParaRPr lang="ru-RU"/>
        </a:p>
      </dgm:t>
    </dgm:pt>
    <dgm:pt modelId="{766FD112-C6A5-4B31-9D07-22C4FD4B21FC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through</a:t>
          </a:r>
          <a:endParaRPr lang="ru-RU" b="1" dirty="0">
            <a:solidFill>
              <a:srgbClr val="002060"/>
            </a:solidFill>
          </a:endParaRPr>
        </a:p>
      </dgm:t>
    </dgm:pt>
    <dgm:pt modelId="{95E1673C-6860-4CDE-99B4-0768A9E60FB2}" type="parTrans" cxnId="{A0139462-9029-4B93-B66C-108160F2C477}">
      <dgm:prSet/>
      <dgm:spPr/>
      <dgm:t>
        <a:bodyPr/>
        <a:lstStyle/>
        <a:p>
          <a:endParaRPr lang="ru-RU"/>
        </a:p>
      </dgm:t>
    </dgm:pt>
    <dgm:pt modelId="{CB17B5F6-8725-4924-B129-0F5FD35FA3C2}" type="sibTrans" cxnId="{A0139462-9029-4B93-B66C-108160F2C477}">
      <dgm:prSet/>
      <dgm:spPr/>
      <dgm:t>
        <a:bodyPr/>
        <a:lstStyle/>
        <a:p>
          <a:endParaRPr lang="ru-RU"/>
        </a:p>
      </dgm:t>
    </dgm:pt>
    <dgm:pt modelId="{B83118BD-48ED-4649-9062-003E4839E853}" type="pres">
      <dgm:prSet presAssocID="{C14628FF-ADE1-4E16-A932-7282DBD102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96913A-633E-47D7-8CC6-48F94259E648}" type="pres">
      <dgm:prSet presAssocID="{0A8A51F3-8A02-4B36-8D1A-691EF270233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1932D-3BFE-4F0C-B4D4-2CA743267FDD}" type="pres">
      <dgm:prSet presAssocID="{0A8A51F3-8A02-4B36-8D1A-691EF2702335}" presName="spNode" presStyleCnt="0"/>
      <dgm:spPr/>
    </dgm:pt>
    <dgm:pt modelId="{4E30E386-0C41-49A3-BAD4-8F6F7F711530}" type="pres">
      <dgm:prSet presAssocID="{EFA8C83C-0B1D-46CB-9461-C2E4770201EF}" presName="sibTrans" presStyleLbl="sibTrans1D1" presStyleIdx="0" presStyleCnt="6"/>
      <dgm:spPr/>
      <dgm:t>
        <a:bodyPr/>
        <a:lstStyle/>
        <a:p>
          <a:endParaRPr lang="ru-RU"/>
        </a:p>
      </dgm:t>
    </dgm:pt>
    <dgm:pt modelId="{85D9F08B-9309-4DDB-BE6D-F6D95CD4AB10}" type="pres">
      <dgm:prSet presAssocID="{CCF7686C-AF93-4C99-92F3-2E258A751AC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55615-CF03-4D06-96B1-8AAD7B20D6EF}" type="pres">
      <dgm:prSet presAssocID="{CCF7686C-AF93-4C99-92F3-2E258A751ACE}" presName="spNode" presStyleCnt="0"/>
      <dgm:spPr/>
    </dgm:pt>
    <dgm:pt modelId="{970300EE-52F6-41A0-AA88-F239ED3F1452}" type="pres">
      <dgm:prSet presAssocID="{3D499751-BF76-4D11-BE76-1B74618FF6CD}" presName="sibTrans" presStyleLbl="sibTrans1D1" presStyleIdx="1" presStyleCnt="6"/>
      <dgm:spPr/>
      <dgm:t>
        <a:bodyPr/>
        <a:lstStyle/>
        <a:p>
          <a:endParaRPr lang="ru-RU"/>
        </a:p>
      </dgm:t>
    </dgm:pt>
    <dgm:pt modelId="{076FB11F-B9F2-4CA9-9C82-8E4AF6A20361}" type="pres">
      <dgm:prSet presAssocID="{149BFE29-1E56-4C70-AE70-F3AC68DABAC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644FA-C9F9-4E0A-BC37-68065E2545B4}" type="pres">
      <dgm:prSet presAssocID="{149BFE29-1E56-4C70-AE70-F3AC68DABAC4}" presName="spNode" presStyleCnt="0"/>
      <dgm:spPr/>
    </dgm:pt>
    <dgm:pt modelId="{59D398ED-49C3-44D0-BE17-1C9AF6A028DB}" type="pres">
      <dgm:prSet presAssocID="{3140345F-141D-444A-854A-D4DC140BDF2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EAE0559-38B1-4503-A3DD-7DFD29E427D0}" type="pres">
      <dgm:prSet presAssocID="{94396C59-FEAD-4676-8794-331EE89F8FB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ED925-6D45-4046-B1B9-439CD332221E}" type="pres">
      <dgm:prSet presAssocID="{94396C59-FEAD-4676-8794-331EE89F8FB5}" presName="spNode" presStyleCnt="0"/>
      <dgm:spPr/>
    </dgm:pt>
    <dgm:pt modelId="{D08E1B60-6DB8-4C43-A103-F9FC1A34CFFE}" type="pres">
      <dgm:prSet presAssocID="{DC8B7324-35F2-4698-870E-1D57D0FF3EF6}" presName="sibTrans" presStyleLbl="sibTrans1D1" presStyleIdx="3" presStyleCnt="6"/>
      <dgm:spPr/>
      <dgm:t>
        <a:bodyPr/>
        <a:lstStyle/>
        <a:p>
          <a:endParaRPr lang="ru-RU"/>
        </a:p>
      </dgm:t>
    </dgm:pt>
    <dgm:pt modelId="{3913D939-95DA-4E91-8F9C-868B0A0C9068}" type="pres">
      <dgm:prSet presAssocID="{3224E618-3E27-40FC-84BD-12F4F885D87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1140A-EB49-45DF-B3E1-ADAB78515F5B}" type="pres">
      <dgm:prSet presAssocID="{3224E618-3E27-40FC-84BD-12F4F885D873}" presName="spNode" presStyleCnt="0"/>
      <dgm:spPr/>
    </dgm:pt>
    <dgm:pt modelId="{86DB5246-5E1F-4CDE-88A1-A52A231CA295}" type="pres">
      <dgm:prSet presAssocID="{564BDCC4-CCEF-492C-8921-675A51B63A6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B6DC68B0-1F87-4669-8EB0-B9482FEFA0F9}" type="pres">
      <dgm:prSet presAssocID="{766FD112-C6A5-4B31-9D07-22C4FD4B21F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0AE88-7686-40DF-8000-4402A9FCEDD7}" type="pres">
      <dgm:prSet presAssocID="{766FD112-C6A5-4B31-9D07-22C4FD4B21FC}" presName="spNode" presStyleCnt="0"/>
      <dgm:spPr/>
    </dgm:pt>
    <dgm:pt modelId="{5A97CB14-A86B-44FB-A63F-8148049784B8}" type="pres">
      <dgm:prSet presAssocID="{CB17B5F6-8725-4924-B129-0F5FD35FA3C2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E7064042-341C-4533-8A98-90B556E661D4}" type="presOf" srcId="{766FD112-C6A5-4B31-9D07-22C4FD4B21FC}" destId="{B6DC68B0-1F87-4669-8EB0-B9482FEFA0F9}" srcOrd="0" destOrd="0" presId="urn:microsoft.com/office/officeart/2005/8/layout/cycle6"/>
    <dgm:cxn modelId="{7839F912-057E-4FFA-8C37-F8E8066EF75B}" srcId="{C14628FF-ADE1-4E16-A932-7282DBD102DA}" destId="{149BFE29-1E56-4C70-AE70-F3AC68DABAC4}" srcOrd="2" destOrd="0" parTransId="{4A6375BB-A7E4-4595-B528-84610E5ADD0B}" sibTransId="{3140345F-141D-444A-854A-D4DC140BDF21}"/>
    <dgm:cxn modelId="{BAC6626D-24FD-4289-B57A-6046F3FDB76C}" type="presOf" srcId="{CCF7686C-AF93-4C99-92F3-2E258A751ACE}" destId="{85D9F08B-9309-4DDB-BE6D-F6D95CD4AB10}" srcOrd="0" destOrd="0" presId="urn:microsoft.com/office/officeart/2005/8/layout/cycle6"/>
    <dgm:cxn modelId="{5C1073D7-558A-4928-957B-B2C7C1EF7814}" type="presOf" srcId="{CB17B5F6-8725-4924-B129-0F5FD35FA3C2}" destId="{5A97CB14-A86B-44FB-A63F-8148049784B8}" srcOrd="0" destOrd="0" presId="urn:microsoft.com/office/officeart/2005/8/layout/cycle6"/>
    <dgm:cxn modelId="{A0139462-9029-4B93-B66C-108160F2C477}" srcId="{C14628FF-ADE1-4E16-A932-7282DBD102DA}" destId="{766FD112-C6A5-4B31-9D07-22C4FD4B21FC}" srcOrd="5" destOrd="0" parTransId="{95E1673C-6860-4CDE-99B4-0768A9E60FB2}" sibTransId="{CB17B5F6-8725-4924-B129-0F5FD35FA3C2}"/>
    <dgm:cxn modelId="{4473EA5C-A9CF-422E-A545-BE7D0218B10D}" srcId="{C14628FF-ADE1-4E16-A932-7282DBD102DA}" destId="{94396C59-FEAD-4676-8794-331EE89F8FB5}" srcOrd="3" destOrd="0" parTransId="{12737FCE-019A-4938-ADC9-ED599449B8F6}" sibTransId="{DC8B7324-35F2-4698-870E-1D57D0FF3EF6}"/>
    <dgm:cxn modelId="{36FF7F89-38D1-4892-B70B-B770AEE101A7}" type="presOf" srcId="{EFA8C83C-0B1D-46CB-9461-C2E4770201EF}" destId="{4E30E386-0C41-49A3-BAD4-8F6F7F711530}" srcOrd="0" destOrd="0" presId="urn:microsoft.com/office/officeart/2005/8/layout/cycle6"/>
    <dgm:cxn modelId="{0AB0D3EF-C050-4F80-9DC8-E7BC80F1AA96}" type="presOf" srcId="{149BFE29-1E56-4C70-AE70-F3AC68DABAC4}" destId="{076FB11F-B9F2-4CA9-9C82-8E4AF6A20361}" srcOrd="0" destOrd="0" presId="urn:microsoft.com/office/officeart/2005/8/layout/cycle6"/>
    <dgm:cxn modelId="{778FAAC8-464A-461E-8EC7-6E10B394B5DA}" type="presOf" srcId="{564BDCC4-CCEF-492C-8921-675A51B63A6F}" destId="{86DB5246-5E1F-4CDE-88A1-A52A231CA295}" srcOrd="0" destOrd="0" presId="urn:microsoft.com/office/officeart/2005/8/layout/cycle6"/>
    <dgm:cxn modelId="{1C5CECC1-D74B-4D7F-97C7-F12E35E78263}" type="presOf" srcId="{C14628FF-ADE1-4E16-A932-7282DBD102DA}" destId="{B83118BD-48ED-4649-9062-003E4839E853}" srcOrd="0" destOrd="0" presId="urn:microsoft.com/office/officeart/2005/8/layout/cycle6"/>
    <dgm:cxn modelId="{8CDBAD96-C8AC-4BBD-85C0-2FBE7D49C1AA}" type="presOf" srcId="{0A8A51F3-8A02-4B36-8D1A-691EF2702335}" destId="{7396913A-633E-47D7-8CC6-48F94259E648}" srcOrd="0" destOrd="0" presId="urn:microsoft.com/office/officeart/2005/8/layout/cycle6"/>
    <dgm:cxn modelId="{D1B40A95-E935-4059-8A1B-B52E43AD7D78}" type="presOf" srcId="{94396C59-FEAD-4676-8794-331EE89F8FB5}" destId="{2EAE0559-38B1-4503-A3DD-7DFD29E427D0}" srcOrd="0" destOrd="0" presId="urn:microsoft.com/office/officeart/2005/8/layout/cycle6"/>
    <dgm:cxn modelId="{C109861D-8888-4118-87EB-5835FD3831A2}" type="presOf" srcId="{3D499751-BF76-4D11-BE76-1B74618FF6CD}" destId="{970300EE-52F6-41A0-AA88-F239ED3F1452}" srcOrd="0" destOrd="0" presId="urn:microsoft.com/office/officeart/2005/8/layout/cycle6"/>
    <dgm:cxn modelId="{4CB42A99-EE60-4295-B520-BD9DEFF29A23}" type="presOf" srcId="{3224E618-3E27-40FC-84BD-12F4F885D873}" destId="{3913D939-95DA-4E91-8F9C-868B0A0C9068}" srcOrd="0" destOrd="0" presId="urn:microsoft.com/office/officeart/2005/8/layout/cycle6"/>
    <dgm:cxn modelId="{4D727AF1-F98E-45BF-A4AE-2B0F11AFA473}" type="presOf" srcId="{DC8B7324-35F2-4698-870E-1D57D0FF3EF6}" destId="{D08E1B60-6DB8-4C43-A103-F9FC1A34CFFE}" srcOrd="0" destOrd="0" presId="urn:microsoft.com/office/officeart/2005/8/layout/cycle6"/>
    <dgm:cxn modelId="{3AEBED80-C444-4FF0-8154-74D32A72F26C}" type="presOf" srcId="{3140345F-141D-444A-854A-D4DC140BDF21}" destId="{59D398ED-49C3-44D0-BE17-1C9AF6A028DB}" srcOrd="0" destOrd="0" presId="urn:microsoft.com/office/officeart/2005/8/layout/cycle6"/>
    <dgm:cxn modelId="{96A727DE-73DA-471B-B7D1-128402888A7D}" srcId="{C14628FF-ADE1-4E16-A932-7282DBD102DA}" destId="{CCF7686C-AF93-4C99-92F3-2E258A751ACE}" srcOrd="1" destOrd="0" parTransId="{C2C1DB79-D8A5-490C-B11E-458F637F2DA2}" sibTransId="{3D499751-BF76-4D11-BE76-1B74618FF6CD}"/>
    <dgm:cxn modelId="{CCBCA5BA-14F7-4A72-862B-0AF90E41EA86}" srcId="{C14628FF-ADE1-4E16-A932-7282DBD102DA}" destId="{0A8A51F3-8A02-4B36-8D1A-691EF2702335}" srcOrd="0" destOrd="0" parTransId="{F01D8B75-C48D-457F-927E-834EC4A73057}" sibTransId="{EFA8C83C-0B1D-46CB-9461-C2E4770201EF}"/>
    <dgm:cxn modelId="{4A33CCA0-4C75-43F8-B15E-312951012AA5}" srcId="{C14628FF-ADE1-4E16-A932-7282DBD102DA}" destId="{3224E618-3E27-40FC-84BD-12F4F885D873}" srcOrd="4" destOrd="0" parTransId="{6DCE7D85-BD1D-40CB-8BAD-756B0C60CF4C}" sibTransId="{564BDCC4-CCEF-492C-8921-675A51B63A6F}"/>
    <dgm:cxn modelId="{11EAB305-4399-434D-883D-1A3336B9BCA8}" type="presParOf" srcId="{B83118BD-48ED-4649-9062-003E4839E853}" destId="{7396913A-633E-47D7-8CC6-48F94259E648}" srcOrd="0" destOrd="0" presId="urn:microsoft.com/office/officeart/2005/8/layout/cycle6"/>
    <dgm:cxn modelId="{18121F1B-D045-4128-BC5A-9F601CE407A3}" type="presParOf" srcId="{B83118BD-48ED-4649-9062-003E4839E853}" destId="{A471932D-3BFE-4F0C-B4D4-2CA743267FDD}" srcOrd="1" destOrd="0" presId="urn:microsoft.com/office/officeart/2005/8/layout/cycle6"/>
    <dgm:cxn modelId="{C13837EE-023A-4DEA-9188-2672B0828A1B}" type="presParOf" srcId="{B83118BD-48ED-4649-9062-003E4839E853}" destId="{4E30E386-0C41-49A3-BAD4-8F6F7F711530}" srcOrd="2" destOrd="0" presId="urn:microsoft.com/office/officeart/2005/8/layout/cycle6"/>
    <dgm:cxn modelId="{88B02CBB-8A2E-4E78-A1F5-FC8BF38E87C2}" type="presParOf" srcId="{B83118BD-48ED-4649-9062-003E4839E853}" destId="{85D9F08B-9309-4DDB-BE6D-F6D95CD4AB10}" srcOrd="3" destOrd="0" presId="urn:microsoft.com/office/officeart/2005/8/layout/cycle6"/>
    <dgm:cxn modelId="{F4D74FA5-1497-4E34-BDAA-21A1D8651FC6}" type="presParOf" srcId="{B83118BD-48ED-4649-9062-003E4839E853}" destId="{81255615-CF03-4D06-96B1-8AAD7B20D6EF}" srcOrd="4" destOrd="0" presId="urn:microsoft.com/office/officeart/2005/8/layout/cycle6"/>
    <dgm:cxn modelId="{2F5D80FD-3BF8-4FC1-94AD-119C8710FE8D}" type="presParOf" srcId="{B83118BD-48ED-4649-9062-003E4839E853}" destId="{970300EE-52F6-41A0-AA88-F239ED3F1452}" srcOrd="5" destOrd="0" presId="urn:microsoft.com/office/officeart/2005/8/layout/cycle6"/>
    <dgm:cxn modelId="{57392548-CAB5-48A0-906E-07044B7B58F8}" type="presParOf" srcId="{B83118BD-48ED-4649-9062-003E4839E853}" destId="{076FB11F-B9F2-4CA9-9C82-8E4AF6A20361}" srcOrd="6" destOrd="0" presId="urn:microsoft.com/office/officeart/2005/8/layout/cycle6"/>
    <dgm:cxn modelId="{613AF4FA-954F-4369-B7A9-4E782C8B2716}" type="presParOf" srcId="{B83118BD-48ED-4649-9062-003E4839E853}" destId="{E43644FA-C9F9-4E0A-BC37-68065E2545B4}" srcOrd="7" destOrd="0" presId="urn:microsoft.com/office/officeart/2005/8/layout/cycle6"/>
    <dgm:cxn modelId="{87F2D708-1E77-4B07-98F2-C1C598BC56BD}" type="presParOf" srcId="{B83118BD-48ED-4649-9062-003E4839E853}" destId="{59D398ED-49C3-44D0-BE17-1C9AF6A028DB}" srcOrd="8" destOrd="0" presId="urn:microsoft.com/office/officeart/2005/8/layout/cycle6"/>
    <dgm:cxn modelId="{45429327-479F-4447-96F4-24E8D52800AE}" type="presParOf" srcId="{B83118BD-48ED-4649-9062-003E4839E853}" destId="{2EAE0559-38B1-4503-A3DD-7DFD29E427D0}" srcOrd="9" destOrd="0" presId="urn:microsoft.com/office/officeart/2005/8/layout/cycle6"/>
    <dgm:cxn modelId="{AF078EA4-96D2-48E7-B4BD-88CE25C18065}" type="presParOf" srcId="{B83118BD-48ED-4649-9062-003E4839E853}" destId="{D07ED925-6D45-4046-B1B9-439CD332221E}" srcOrd="10" destOrd="0" presId="urn:microsoft.com/office/officeart/2005/8/layout/cycle6"/>
    <dgm:cxn modelId="{6DA723CB-3FE6-4641-86BF-FAA585D43436}" type="presParOf" srcId="{B83118BD-48ED-4649-9062-003E4839E853}" destId="{D08E1B60-6DB8-4C43-A103-F9FC1A34CFFE}" srcOrd="11" destOrd="0" presId="urn:microsoft.com/office/officeart/2005/8/layout/cycle6"/>
    <dgm:cxn modelId="{6035E589-A9CB-4524-BB8B-2AF56ABA2D56}" type="presParOf" srcId="{B83118BD-48ED-4649-9062-003E4839E853}" destId="{3913D939-95DA-4E91-8F9C-868B0A0C9068}" srcOrd="12" destOrd="0" presId="urn:microsoft.com/office/officeart/2005/8/layout/cycle6"/>
    <dgm:cxn modelId="{DD6EF397-F44F-45EB-B9D6-2759D00CFB71}" type="presParOf" srcId="{B83118BD-48ED-4649-9062-003E4839E853}" destId="{9E31140A-EB49-45DF-B3E1-ADAB78515F5B}" srcOrd="13" destOrd="0" presId="urn:microsoft.com/office/officeart/2005/8/layout/cycle6"/>
    <dgm:cxn modelId="{4D35C283-BEA5-4874-BE43-A62FE3902A40}" type="presParOf" srcId="{B83118BD-48ED-4649-9062-003E4839E853}" destId="{86DB5246-5E1F-4CDE-88A1-A52A231CA295}" srcOrd="14" destOrd="0" presId="urn:microsoft.com/office/officeart/2005/8/layout/cycle6"/>
    <dgm:cxn modelId="{F3FEB867-9007-46A4-BA14-47F521A0CA42}" type="presParOf" srcId="{B83118BD-48ED-4649-9062-003E4839E853}" destId="{B6DC68B0-1F87-4669-8EB0-B9482FEFA0F9}" srcOrd="15" destOrd="0" presId="urn:microsoft.com/office/officeart/2005/8/layout/cycle6"/>
    <dgm:cxn modelId="{1A4D8DD4-3E44-4BA8-87F8-641953C729BC}" type="presParOf" srcId="{B83118BD-48ED-4649-9062-003E4839E853}" destId="{ACF0AE88-7686-40DF-8000-4402A9FCEDD7}" srcOrd="16" destOrd="0" presId="urn:microsoft.com/office/officeart/2005/8/layout/cycle6"/>
    <dgm:cxn modelId="{E92D89AB-DA4D-40C1-9CFE-47460178180F}" type="presParOf" srcId="{B83118BD-48ED-4649-9062-003E4839E853}" destId="{5A97CB14-A86B-44FB-A63F-8148049784B8}" srcOrd="17" destOrd="0" presId="urn:microsoft.com/office/officeart/2005/8/layout/cycle6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3FB570-67B0-4C24-BC94-C3AD3ED84DB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DABCE1-C70D-4219-98ED-B0A5F7BC705B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in for</a:t>
          </a:r>
          <a:endParaRPr lang="ru-RU" b="1" dirty="0">
            <a:solidFill>
              <a:srgbClr val="002060"/>
            </a:solidFill>
          </a:endParaRPr>
        </a:p>
      </dgm:t>
    </dgm:pt>
    <dgm:pt modelId="{56AEC57C-A499-4E20-B712-712D0CB32C8D}" type="parTrans" cxnId="{FDCA5A37-AD5A-4687-81BA-2C835CF4A453}">
      <dgm:prSet/>
      <dgm:spPr/>
      <dgm:t>
        <a:bodyPr/>
        <a:lstStyle/>
        <a:p>
          <a:endParaRPr lang="ru-RU"/>
        </a:p>
      </dgm:t>
    </dgm:pt>
    <dgm:pt modelId="{D804D904-D6AC-43D9-9FB6-38D5DFCA98DB}" type="sibTrans" cxnId="{FDCA5A37-AD5A-4687-81BA-2C835CF4A453}">
      <dgm:prSet/>
      <dgm:spPr/>
      <dgm:t>
        <a:bodyPr/>
        <a:lstStyle/>
        <a:p>
          <a:endParaRPr lang="ru-RU"/>
        </a:p>
      </dgm:t>
    </dgm:pt>
    <dgm:pt modelId="{399CC104-1BFC-4678-897B-8CED21DA8AB8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off</a:t>
          </a:r>
          <a:endParaRPr lang="ru-RU" b="1" dirty="0">
            <a:solidFill>
              <a:srgbClr val="002060"/>
            </a:solidFill>
          </a:endParaRPr>
        </a:p>
      </dgm:t>
    </dgm:pt>
    <dgm:pt modelId="{A16676B8-FD7C-4878-8BF2-340CEBD09AE8}" type="parTrans" cxnId="{98487F3A-92E4-4407-BA0A-BE244DA8D4F9}">
      <dgm:prSet/>
      <dgm:spPr/>
      <dgm:t>
        <a:bodyPr/>
        <a:lstStyle/>
        <a:p>
          <a:endParaRPr lang="ru-RU"/>
        </a:p>
      </dgm:t>
    </dgm:pt>
    <dgm:pt modelId="{FF0AD08F-63BA-457E-B844-F405D7AA76D6}" type="sibTrans" cxnId="{98487F3A-92E4-4407-BA0A-BE244DA8D4F9}">
      <dgm:prSet/>
      <dgm:spPr/>
      <dgm:t>
        <a:bodyPr/>
        <a:lstStyle/>
        <a:p>
          <a:endParaRPr lang="ru-RU"/>
        </a:p>
      </dgm:t>
    </dgm:pt>
    <dgm:pt modelId="{9F5A2D06-542A-4B84-B524-72093F48DD95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on</a:t>
          </a:r>
          <a:endParaRPr lang="ru-RU" b="1" dirty="0">
            <a:solidFill>
              <a:srgbClr val="002060"/>
            </a:solidFill>
          </a:endParaRPr>
        </a:p>
      </dgm:t>
    </dgm:pt>
    <dgm:pt modelId="{9BA4DE4B-9F46-4798-8FBC-98AB2D4434EB}" type="parTrans" cxnId="{AE8188CD-AD8F-4DBE-BB67-79B6EBE5B4D6}">
      <dgm:prSet/>
      <dgm:spPr/>
      <dgm:t>
        <a:bodyPr/>
        <a:lstStyle/>
        <a:p>
          <a:endParaRPr lang="ru-RU"/>
        </a:p>
      </dgm:t>
    </dgm:pt>
    <dgm:pt modelId="{5A5447CA-0C08-4B91-9738-FEA3AB0F6ECB}" type="sibTrans" cxnId="{AE8188CD-AD8F-4DBE-BB67-79B6EBE5B4D6}">
      <dgm:prSet/>
      <dgm:spPr/>
      <dgm:t>
        <a:bodyPr/>
        <a:lstStyle/>
        <a:p>
          <a:endParaRPr lang="ru-RU"/>
        </a:p>
      </dgm:t>
    </dgm:pt>
    <dgm:pt modelId="{08B1850F-9E2F-41B8-8373-07DBB156A5F9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without</a:t>
          </a:r>
          <a:endParaRPr lang="ru-RU" b="1" dirty="0">
            <a:solidFill>
              <a:srgbClr val="002060"/>
            </a:solidFill>
          </a:endParaRPr>
        </a:p>
      </dgm:t>
    </dgm:pt>
    <dgm:pt modelId="{3CADB48E-4596-4399-8835-C61F01E8C46E}" type="parTrans" cxnId="{70A04C4E-00C0-4BEC-A846-FED4B2085C3F}">
      <dgm:prSet/>
      <dgm:spPr/>
      <dgm:t>
        <a:bodyPr/>
        <a:lstStyle/>
        <a:p>
          <a:endParaRPr lang="ru-RU"/>
        </a:p>
      </dgm:t>
    </dgm:pt>
    <dgm:pt modelId="{8C42BAF8-DAE1-48C6-902E-D33BC79407C9}" type="sibTrans" cxnId="{70A04C4E-00C0-4BEC-A846-FED4B2085C3F}">
      <dgm:prSet/>
      <dgm:spPr/>
      <dgm:t>
        <a:bodyPr/>
        <a:lstStyle/>
        <a:p>
          <a:endParaRPr lang="ru-RU"/>
        </a:p>
      </dgm:t>
    </dgm:pt>
    <dgm:pt modelId="{8F3A2F67-ECFB-442F-842C-A9D8BDE6E2E3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together</a:t>
          </a:r>
          <a:endParaRPr lang="ru-RU" b="1" dirty="0">
            <a:solidFill>
              <a:srgbClr val="002060"/>
            </a:solidFill>
          </a:endParaRPr>
        </a:p>
      </dgm:t>
    </dgm:pt>
    <dgm:pt modelId="{BB106C26-D682-406D-A44F-990861A945C6}" type="parTrans" cxnId="{20ADFEEE-4947-4500-82AB-FA0B30E2E494}">
      <dgm:prSet/>
      <dgm:spPr/>
      <dgm:t>
        <a:bodyPr/>
        <a:lstStyle/>
        <a:p>
          <a:endParaRPr lang="ru-RU"/>
        </a:p>
      </dgm:t>
    </dgm:pt>
    <dgm:pt modelId="{42743B97-588F-4060-95C5-19A485A0A175}" type="sibTrans" cxnId="{20ADFEEE-4947-4500-82AB-FA0B30E2E494}">
      <dgm:prSet/>
      <dgm:spPr/>
      <dgm:t>
        <a:bodyPr/>
        <a:lstStyle/>
        <a:p>
          <a:endParaRPr lang="ru-RU"/>
        </a:p>
      </dgm:t>
    </dgm:pt>
    <dgm:pt modelId="{E0FD4417-ED40-4943-8FDE-0524F4EBBC8F}" type="pres">
      <dgm:prSet presAssocID="{D23FB570-67B0-4C24-BC94-C3AD3ED84D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F6A22-F150-42E2-A0D9-F88AB59E56F1}" type="pres">
      <dgm:prSet presAssocID="{00DABCE1-C70D-4219-98ED-B0A5F7BC70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C36DF-369E-4272-A41B-FF9AF51D163B}" type="pres">
      <dgm:prSet presAssocID="{00DABCE1-C70D-4219-98ED-B0A5F7BC705B}" presName="spNode" presStyleCnt="0"/>
      <dgm:spPr/>
    </dgm:pt>
    <dgm:pt modelId="{213F6FFA-975E-4F92-A587-BB812C5B1205}" type="pres">
      <dgm:prSet presAssocID="{D804D904-D6AC-43D9-9FB6-38D5DFCA98D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272414B1-7463-490B-AE97-A0E1B13A8FA0}" type="pres">
      <dgm:prSet presAssocID="{399CC104-1BFC-4678-897B-8CED21DA8AB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42891-52EE-424F-9B11-605794F12007}" type="pres">
      <dgm:prSet presAssocID="{399CC104-1BFC-4678-897B-8CED21DA8AB8}" presName="spNode" presStyleCnt="0"/>
      <dgm:spPr/>
    </dgm:pt>
    <dgm:pt modelId="{5FF347F4-E322-4403-A0FA-9DA66208B7A2}" type="pres">
      <dgm:prSet presAssocID="{FF0AD08F-63BA-457E-B844-F405D7AA76D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8269036-DA3A-4C3C-B34C-D7C9A518731D}" type="pres">
      <dgm:prSet presAssocID="{9F5A2D06-542A-4B84-B524-72093F48DD9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8FBF3-C347-4061-9582-E56CACDFC2B8}" type="pres">
      <dgm:prSet presAssocID="{9F5A2D06-542A-4B84-B524-72093F48DD95}" presName="spNode" presStyleCnt="0"/>
      <dgm:spPr/>
    </dgm:pt>
    <dgm:pt modelId="{DEECC652-06CB-4152-92E3-BE1594A53548}" type="pres">
      <dgm:prSet presAssocID="{5A5447CA-0C08-4B91-9738-FEA3AB0F6EC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A1EDC5DD-E901-4F3B-B6CE-CC623B5B1084}" type="pres">
      <dgm:prSet presAssocID="{08B1850F-9E2F-41B8-8373-07DBB156A5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48FB0-9E3C-401F-8788-E987AF699220}" type="pres">
      <dgm:prSet presAssocID="{08B1850F-9E2F-41B8-8373-07DBB156A5F9}" presName="spNode" presStyleCnt="0"/>
      <dgm:spPr/>
    </dgm:pt>
    <dgm:pt modelId="{38F7BFE0-7F34-4EC6-8B37-6574FACBA1AB}" type="pres">
      <dgm:prSet presAssocID="{8C42BAF8-DAE1-48C6-902E-D33BC79407C9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600CE8A-4862-45BE-9229-362B08355C20}" type="pres">
      <dgm:prSet presAssocID="{8F3A2F67-ECFB-442F-842C-A9D8BDE6E2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CA717-8BC0-4541-BEF3-3324BD0EF90B}" type="pres">
      <dgm:prSet presAssocID="{8F3A2F67-ECFB-442F-842C-A9D8BDE6E2E3}" presName="spNode" presStyleCnt="0"/>
      <dgm:spPr/>
    </dgm:pt>
    <dgm:pt modelId="{888E6C76-DBFA-47B7-B681-67A7340A1015}" type="pres">
      <dgm:prSet presAssocID="{42743B97-588F-4060-95C5-19A485A0A175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224C9D7-28BB-4202-AA9A-05BFEAA2AA0E}" type="presOf" srcId="{5A5447CA-0C08-4B91-9738-FEA3AB0F6ECB}" destId="{DEECC652-06CB-4152-92E3-BE1594A53548}" srcOrd="0" destOrd="0" presId="urn:microsoft.com/office/officeart/2005/8/layout/cycle6"/>
    <dgm:cxn modelId="{20ADFEEE-4947-4500-82AB-FA0B30E2E494}" srcId="{D23FB570-67B0-4C24-BC94-C3AD3ED84DBB}" destId="{8F3A2F67-ECFB-442F-842C-A9D8BDE6E2E3}" srcOrd="4" destOrd="0" parTransId="{BB106C26-D682-406D-A44F-990861A945C6}" sibTransId="{42743B97-588F-4060-95C5-19A485A0A175}"/>
    <dgm:cxn modelId="{0E322242-AD60-4C37-8004-5EA62F8FB616}" type="presOf" srcId="{D23FB570-67B0-4C24-BC94-C3AD3ED84DBB}" destId="{E0FD4417-ED40-4943-8FDE-0524F4EBBC8F}" srcOrd="0" destOrd="0" presId="urn:microsoft.com/office/officeart/2005/8/layout/cycle6"/>
    <dgm:cxn modelId="{98487F3A-92E4-4407-BA0A-BE244DA8D4F9}" srcId="{D23FB570-67B0-4C24-BC94-C3AD3ED84DBB}" destId="{399CC104-1BFC-4678-897B-8CED21DA8AB8}" srcOrd="1" destOrd="0" parTransId="{A16676B8-FD7C-4878-8BF2-340CEBD09AE8}" sibTransId="{FF0AD08F-63BA-457E-B844-F405D7AA76D6}"/>
    <dgm:cxn modelId="{0BFD51AF-401C-4876-B744-84E6ABD78C31}" type="presOf" srcId="{42743B97-588F-4060-95C5-19A485A0A175}" destId="{888E6C76-DBFA-47B7-B681-67A7340A1015}" srcOrd="0" destOrd="0" presId="urn:microsoft.com/office/officeart/2005/8/layout/cycle6"/>
    <dgm:cxn modelId="{70A04C4E-00C0-4BEC-A846-FED4B2085C3F}" srcId="{D23FB570-67B0-4C24-BC94-C3AD3ED84DBB}" destId="{08B1850F-9E2F-41B8-8373-07DBB156A5F9}" srcOrd="3" destOrd="0" parTransId="{3CADB48E-4596-4399-8835-C61F01E8C46E}" sibTransId="{8C42BAF8-DAE1-48C6-902E-D33BC79407C9}"/>
    <dgm:cxn modelId="{35D340BC-E60E-46DF-8C11-822EFE05CDC8}" type="presOf" srcId="{9F5A2D06-542A-4B84-B524-72093F48DD95}" destId="{D8269036-DA3A-4C3C-B34C-D7C9A518731D}" srcOrd="0" destOrd="0" presId="urn:microsoft.com/office/officeart/2005/8/layout/cycle6"/>
    <dgm:cxn modelId="{83276828-F3E2-4B3D-8B94-7C8D6CE040B0}" type="presOf" srcId="{399CC104-1BFC-4678-897B-8CED21DA8AB8}" destId="{272414B1-7463-490B-AE97-A0E1B13A8FA0}" srcOrd="0" destOrd="0" presId="urn:microsoft.com/office/officeart/2005/8/layout/cycle6"/>
    <dgm:cxn modelId="{50DC643B-5DBD-44F1-BCC2-43A11F49A6E5}" type="presOf" srcId="{FF0AD08F-63BA-457E-B844-F405D7AA76D6}" destId="{5FF347F4-E322-4403-A0FA-9DA66208B7A2}" srcOrd="0" destOrd="0" presId="urn:microsoft.com/office/officeart/2005/8/layout/cycle6"/>
    <dgm:cxn modelId="{FDCA5A37-AD5A-4687-81BA-2C835CF4A453}" srcId="{D23FB570-67B0-4C24-BC94-C3AD3ED84DBB}" destId="{00DABCE1-C70D-4219-98ED-B0A5F7BC705B}" srcOrd="0" destOrd="0" parTransId="{56AEC57C-A499-4E20-B712-712D0CB32C8D}" sibTransId="{D804D904-D6AC-43D9-9FB6-38D5DFCA98DB}"/>
    <dgm:cxn modelId="{8194496A-27E6-482D-B0C4-54D56239692D}" type="presOf" srcId="{D804D904-D6AC-43D9-9FB6-38D5DFCA98DB}" destId="{213F6FFA-975E-4F92-A587-BB812C5B1205}" srcOrd="0" destOrd="0" presId="urn:microsoft.com/office/officeart/2005/8/layout/cycle6"/>
    <dgm:cxn modelId="{AE8188CD-AD8F-4DBE-BB67-79B6EBE5B4D6}" srcId="{D23FB570-67B0-4C24-BC94-C3AD3ED84DBB}" destId="{9F5A2D06-542A-4B84-B524-72093F48DD95}" srcOrd="2" destOrd="0" parTransId="{9BA4DE4B-9F46-4798-8FBC-98AB2D4434EB}" sibTransId="{5A5447CA-0C08-4B91-9738-FEA3AB0F6ECB}"/>
    <dgm:cxn modelId="{1E893CAF-ABF7-40E4-AC2D-A2886BF87E48}" type="presOf" srcId="{08B1850F-9E2F-41B8-8373-07DBB156A5F9}" destId="{A1EDC5DD-E901-4F3B-B6CE-CC623B5B1084}" srcOrd="0" destOrd="0" presId="urn:microsoft.com/office/officeart/2005/8/layout/cycle6"/>
    <dgm:cxn modelId="{0EA0C984-2198-4BAB-9841-631C8749B7A6}" type="presOf" srcId="{8C42BAF8-DAE1-48C6-902E-D33BC79407C9}" destId="{38F7BFE0-7F34-4EC6-8B37-6574FACBA1AB}" srcOrd="0" destOrd="0" presId="urn:microsoft.com/office/officeart/2005/8/layout/cycle6"/>
    <dgm:cxn modelId="{5B848BE5-31DA-4DB6-9674-F175280DE5F8}" type="presOf" srcId="{8F3A2F67-ECFB-442F-842C-A9D8BDE6E2E3}" destId="{8600CE8A-4862-45BE-9229-362B08355C20}" srcOrd="0" destOrd="0" presId="urn:microsoft.com/office/officeart/2005/8/layout/cycle6"/>
    <dgm:cxn modelId="{A21301D4-181D-422C-A057-6548A07ED53C}" type="presOf" srcId="{00DABCE1-C70D-4219-98ED-B0A5F7BC705B}" destId="{B49F6A22-F150-42E2-A0D9-F88AB59E56F1}" srcOrd="0" destOrd="0" presId="urn:microsoft.com/office/officeart/2005/8/layout/cycle6"/>
    <dgm:cxn modelId="{B1D97263-E2A5-4A91-A4B4-21B54C9A3E51}" type="presParOf" srcId="{E0FD4417-ED40-4943-8FDE-0524F4EBBC8F}" destId="{B49F6A22-F150-42E2-A0D9-F88AB59E56F1}" srcOrd="0" destOrd="0" presId="urn:microsoft.com/office/officeart/2005/8/layout/cycle6"/>
    <dgm:cxn modelId="{73187FAC-9A56-4484-9134-A603EEFED7C2}" type="presParOf" srcId="{E0FD4417-ED40-4943-8FDE-0524F4EBBC8F}" destId="{432C36DF-369E-4272-A41B-FF9AF51D163B}" srcOrd="1" destOrd="0" presId="urn:microsoft.com/office/officeart/2005/8/layout/cycle6"/>
    <dgm:cxn modelId="{685F8442-ED1E-447F-B07F-8B98C84C5FEC}" type="presParOf" srcId="{E0FD4417-ED40-4943-8FDE-0524F4EBBC8F}" destId="{213F6FFA-975E-4F92-A587-BB812C5B1205}" srcOrd="2" destOrd="0" presId="urn:microsoft.com/office/officeart/2005/8/layout/cycle6"/>
    <dgm:cxn modelId="{681F72A6-0E46-41A2-AED8-512838E26667}" type="presParOf" srcId="{E0FD4417-ED40-4943-8FDE-0524F4EBBC8F}" destId="{272414B1-7463-490B-AE97-A0E1B13A8FA0}" srcOrd="3" destOrd="0" presId="urn:microsoft.com/office/officeart/2005/8/layout/cycle6"/>
    <dgm:cxn modelId="{B8927E9F-637C-4109-8E7C-205EC3C5E5BD}" type="presParOf" srcId="{E0FD4417-ED40-4943-8FDE-0524F4EBBC8F}" destId="{2EC42891-52EE-424F-9B11-605794F12007}" srcOrd="4" destOrd="0" presId="urn:microsoft.com/office/officeart/2005/8/layout/cycle6"/>
    <dgm:cxn modelId="{502EAB0D-955C-4C2B-A597-73B78F8F6D4E}" type="presParOf" srcId="{E0FD4417-ED40-4943-8FDE-0524F4EBBC8F}" destId="{5FF347F4-E322-4403-A0FA-9DA66208B7A2}" srcOrd="5" destOrd="0" presId="urn:microsoft.com/office/officeart/2005/8/layout/cycle6"/>
    <dgm:cxn modelId="{48B6FC17-5464-4A3B-AED8-61F61B4ECAC4}" type="presParOf" srcId="{E0FD4417-ED40-4943-8FDE-0524F4EBBC8F}" destId="{D8269036-DA3A-4C3C-B34C-D7C9A518731D}" srcOrd="6" destOrd="0" presId="urn:microsoft.com/office/officeart/2005/8/layout/cycle6"/>
    <dgm:cxn modelId="{3D788D5A-5931-45B3-B0FD-AEA8B1C6631E}" type="presParOf" srcId="{E0FD4417-ED40-4943-8FDE-0524F4EBBC8F}" destId="{C108FBF3-C347-4061-9582-E56CACDFC2B8}" srcOrd="7" destOrd="0" presId="urn:microsoft.com/office/officeart/2005/8/layout/cycle6"/>
    <dgm:cxn modelId="{9376D869-1F64-40DA-B229-27176FBCC4A3}" type="presParOf" srcId="{E0FD4417-ED40-4943-8FDE-0524F4EBBC8F}" destId="{DEECC652-06CB-4152-92E3-BE1594A53548}" srcOrd="8" destOrd="0" presId="urn:microsoft.com/office/officeart/2005/8/layout/cycle6"/>
    <dgm:cxn modelId="{D01C8237-A2D1-4D1B-B33E-1F664D305F1D}" type="presParOf" srcId="{E0FD4417-ED40-4943-8FDE-0524F4EBBC8F}" destId="{A1EDC5DD-E901-4F3B-B6CE-CC623B5B1084}" srcOrd="9" destOrd="0" presId="urn:microsoft.com/office/officeart/2005/8/layout/cycle6"/>
    <dgm:cxn modelId="{93FA5470-7A57-4446-926F-51D876C67264}" type="presParOf" srcId="{E0FD4417-ED40-4943-8FDE-0524F4EBBC8F}" destId="{0F048FB0-9E3C-401F-8788-E987AF699220}" srcOrd="10" destOrd="0" presId="urn:microsoft.com/office/officeart/2005/8/layout/cycle6"/>
    <dgm:cxn modelId="{9904C324-5FAC-4F4D-949D-FFBAB7532EB3}" type="presParOf" srcId="{E0FD4417-ED40-4943-8FDE-0524F4EBBC8F}" destId="{38F7BFE0-7F34-4EC6-8B37-6574FACBA1AB}" srcOrd="11" destOrd="0" presId="urn:microsoft.com/office/officeart/2005/8/layout/cycle6"/>
    <dgm:cxn modelId="{43566937-ADB1-44DB-9B73-498915AA836B}" type="presParOf" srcId="{E0FD4417-ED40-4943-8FDE-0524F4EBBC8F}" destId="{8600CE8A-4862-45BE-9229-362B08355C20}" srcOrd="12" destOrd="0" presId="urn:microsoft.com/office/officeart/2005/8/layout/cycle6"/>
    <dgm:cxn modelId="{8A28B998-CC74-48CC-A7F7-B0DD61102DF4}" type="presParOf" srcId="{E0FD4417-ED40-4943-8FDE-0524F4EBBC8F}" destId="{36BCA717-8BC0-4541-BEF3-3324BD0EF90B}" srcOrd="13" destOrd="0" presId="urn:microsoft.com/office/officeart/2005/8/layout/cycle6"/>
    <dgm:cxn modelId="{7356C1D2-45FE-4A23-B7B9-9674C52A2C3A}" type="presParOf" srcId="{E0FD4417-ED40-4943-8FDE-0524F4EBBC8F}" destId="{888E6C76-DBFA-47B7-B681-67A7340A1015}" srcOrd="14" destOrd="0" presId="urn:microsoft.com/office/officeart/2005/8/layout/cycle6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CB4CD-BCB9-4E7D-A662-4C52CAC78ED9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1B12-6788-460F-A3F0-AFDE085F5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21DDB-BC26-40B4-B12E-4614824FFE51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766D-71BE-457E-8F01-D63ED8579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03B9-74FD-434E-9A96-17680C18B4A1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DC502-6C52-436E-9895-E6F5D3048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1470-0BD9-48E0-83DE-3CE08CD122D0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D0DF-623E-4575-9D3A-D6FE26D87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955C-C620-401E-9291-2582D420A056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45475-FF0D-4066-A965-13DB8CF2C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47BC-94EA-4EAF-88B2-346DA73ABA1A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A5C33-4362-4B0C-ADD8-7B2CFEF7E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E4CF-8735-4F26-915F-C849A0BF863E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8F41-F7FF-4406-BF96-790C0FC9A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CED09-37C5-48CC-803C-5A88F68741B0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9013-C5CF-425D-B030-7F92944D0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4A74-726F-42E9-AAE3-87249DBF7925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636A-CDCE-485F-95DF-DE816FBF1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CFDA-2F33-418B-8FA7-0989B5FDBD3E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C3A5-F2AD-4017-84F8-2E572073B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9A79-BDAA-4E78-86E5-D2C203342485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0061A-61DD-4FB4-BF7B-5B7E50C4E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E24BF3-D36A-45AD-9D41-30A1983C23B8}" type="datetimeFigureOut">
              <a:rPr lang="ru-RU"/>
              <a:pPr>
                <a:defRPr/>
              </a:pPr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601014-1EEC-4CB2-80B1-C81ED58BD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argrammar.com/grammarSpeaks/fegi/fegi_appendix01/fegi_a1_001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lcafe.com/pv/" TargetMode="External"/><Relationship Id="rId13" Type="http://schemas.openxmlformats.org/officeDocument/2006/relationships/hyperlink" Target="http://translate.google.com/translate?u=http://www.usingenglish.com/reference/phrasal-verbs/&amp;langpair=en|ru&amp;hl=en&amp;ie=UTF8" TargetMode="External"/><Relationship Id="rId3" Type="http://schemas.openxmlformats.org/officeDocument/2006/relationships/hyperlink" Target="http://www.alleng.ru/mybook/7phv170/TOP170.htm" TargetMode="External"/><Relationship Id="rId7" Type="http://schemas.openxmlformats.org/officeDocument/2006/relationships/hyperlink" Target="http://translate.google.com/translate?u=http://valenciaenglish.netfirms.com/phrasals00.htm&amp;langpair=en|ru&amp;hl=en&amp;ie=UTF8" TargetMode="External"/><Relationship Id="rId12" Type="http://schemas.openxmlformats.org/officeDocument/2006/relationships/hyperlink" Target="http://www.usingenglish.com/reference/phrasal-verbs/" TargetMode="External"/><Relationship Id="rId2" Type="http://schemas.openxmlformats.org/officeDocument/2006/relationships/hyperlink" Target="http://www.it-n.ru/board.aspx?cat_no=4262&amp;tmpl=Thread&amp;BoardId=132864&amp;ThreadId=1258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alenciaenglish.netfirms.com/phrasals00.htm" TargetMode="External"/><Relationship Id="rId11" Type="http://schemas.openxmlformats.org/officeDocument/2006/relationships/hyperlink" Target="http://translate.google.com/translate?u=http://www.ompersonal.com.ar/omphrasal/contenidotematico.htm&amp;langpair=en|ru&amp;hl=en&amp;ie=UTF8" TargetMode="External"/><Relationship Id="rId5" Type="http://schemas.openxmlformats.org/officeDocument/2006/relationships/hyperlink" Target="http://esl.about.com/od/engilshvocabulary/a/idiom_resource.htm" TargetMode="External"/><Relationship Id="rId10" Type="http://schemas.openxmlformats.org/officeDocument/2006/relationships/hyperlink" Target="http://www.ompersonal.com.ar/omphrasal/contenidotematico.htm" TargetMode="External"/><Relationship Id="rId4" Type="http://schemas.openxmlformats.org/officeDocument/2006/relationships/hyperlink" Target="&#1057;&#1089;&#1099;&#1083;&#1082;&#1080;%20&#1085;&#1072;%20&#1079;&#1072;&#1088;&#1091;&#1073;&#1077;&#1078;&#1085;&#1099;&#1077;%20&#1089;&#1072;&#1081;&#1090;&#1099;%20&#1087;&#1086;%20&#1092;&#1088;&#1072;&#1079;&#1086;&#1074;&#1099;&#1084;%20&#1075;&#1083;&#1072;&#1075;&#1086;&#1083;&#1072;&#1084;.doc" TargetMode="External"/><Relationship Id="rId9" Type="http://schemas.openxmlformats.org/officeDocument/2006/relationships/hyperlink" Target="http://www.alleng.ru/english/%20http:/translate.google.com/translate?u=http://www.eslcafe.com/pv/&amp;langpair=en|ru&amp;hl=en&amp;ie=UTF8" TargetMode="External"/><Relationship Id="rId14" Type="http://schemas.openxmlformats.org/officeDocument/2006/relationships/hyperlink" Target="http://dictionary.cambridge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5.png"/><Relationship Id="rId7" Type="http://schemas.openxmlformats.org/officeDocument/2006/relationships/slide" Target="slide1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slide" Target="slide12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71600" y="1500174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ФРАЗОВЫЕ  ГЛАГОЛЫ</a:t>
            </a:r>
            <a:endParaRPr lang="ru-RU" sz="9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Guess the meaning &amp; use </a:t>
            </a:r>
            <a:br>
              <a:rPr lang="en-US" b="1" i="1" smtClean="0">
                <a:solidFill>
                  <a:schemeClr val="bg1"/>
                </a:solidFill>
              </a:rPr>
            </a:br>
            <a:r>
              <a:rPr lang="en-US" sz="2200" b="1" i="1" smtClean="0">
                <a:solidFill>
                  <a:schemeClr val="bg1"/>
                </a:solidFill>
              </a:rPr>
              <a:t>(give the examples of  usage)</a:t>
            </a:r>
            <a:endParaRPr lang="ru-RU" sz="2200" smtClean="0"/>
          </a:p>
        </p:txBody>
      </p:sp>
      <p:sp>
        <p:nvSpPr>
          <p:cNvPr id="11267" name="Содержимое 2"/>
          <p:cNvSpPr txBox="1">
            <a:spLocks/>
          </p:cNvSpPr>
          <p:nvPr/>
        </p:nvSpPr>
        <p:spPr bwMode="auto">
          <a:xfrm>
            <a:off x="428625" y="1600200"/>
            <a:ext cx="8429625" cy="4829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Put to school   -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Put out of   -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Put in order  -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Put an end to smth.  -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Put back   -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Put by   -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Put  through  </a:t>
            </a:r>
            <a:r>
              <a:rPr lang="en-US" sz="3200">
                <a:solidFill>
                  <a:srgbClr val="002060"/>
                </a:solidFill>
                <a:latin typeface="Calibri" pitchFamily="34" charset="0"/>
              </a:rPr>
              <a:t>-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7625" y="1714500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отправлять ребенка в школу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57625" y="2286000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выкидывать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71938" y="2928938"/>
            <a:ext cx="3786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приводить в порядок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3438" y="3500438"/>
            <a:ext cx="3357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прекратить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9125" y="4071938"/>
            <a:ext cx="328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ставить на место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43375" y="4643438"/>
            <a:ext cx="3643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отстранять, избегать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75" y="5214938"/>
            <a:ext cx="514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выполнить, соединить (по телефону)</a:t>
            </a:r>
          </a:p>
        </p:txBody>
      </p:sp>
      <p:pic>
        <p:nvPicPr>
          <p:cNvPr id="11275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86438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Translate  into  English</a:t>
            </a:r>
            <a:endParaRPr lang="ru-RU" smtClean="0"/>
          </a:p>
        </p:txBody>
      </p:sp>
      <p:sp>
        <p:nvSpPr>
          <p:cNvPr id="12291" name="Содержимое 3"/>
          <p:cNvSpPr>
            <a:spLocks noGrp="1"/>
          </p:cNvSpPr>
          <p:nvPr>
            <p:ph idx="1"/>
          </p:nvPr>
        </p:nvSpPr>
        <p:spPr>
          <a:xfrm>
            <a:off x="714375" y="1600200"/>
            <a:ext cx="7572375" cy="4525963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На улице холодно. Надень шапку и шарф, чтобы не простудиться.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Не откладывай на завтра, то, что можно сделать сегодня.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Не кладите трубку, пожалуйста. Я возьму ручку и запишу ваш номер телефона.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Мне сложно примириться с его решением. Я думаю иначе.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Вы должны положить конец  этой неприятной истории.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ru-RU" sz="2000" smtClean="0"/>
          </a:p>
          <a:p>
            <a:pPr marL="457200" indent="-457200">
              <a:buFont typeface="Calibri" pitchFamily="34" charset="0"/>
              <a:buAutoNum type="arabicPeriod"/>
            </a:pPr>
            <a:endParaRPr lang="ru-RU" sz="2000" smtClean="0"/>
          </a:p>
        </p:txBody>
      </p:sp>
      <p:pic>
        <p:nvPicPr>
          <p:cNvPr id="12292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572125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42910" y="500042"/>
          <a:ext cx="785818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10800000">
            <a:off x="3143250" y="2786063"/>
            <a:ext cx="785813" cy="3571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2643188" y="1285875"/>
            <a:ext cx="4071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Натолкнуться, случайно встретить</a:t>
            </a: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6072188" y="3071813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Пойти с кем-нибудь</a:t>
            </a: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5286375" y="5857875"/>
            <a:ext cx="242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Возвращаться 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2143125" y="585787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Оторваться </a:t>
            </a: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1428750" y="3071813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Пойдем!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3821907" y="2464594"/>
            <a:ext cx="13573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429250" y="2857500"/>
            <a:ext cx="571500" cy="285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86375" y="4214813"/>
            <a:ext cx="857250" cy="7858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928938" y="4214813"/>
            <a:ext cx="785812" cy="7858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5" name="Рисунок 10" descr="Home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86688" y="5643563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TextBox 4"/>
          <p:cNvSpPr txBox="1">
            <a:spLocks noChangeArrowheads="1"/>
          </p:cNvSpPr>
          <p:nvPr/>
        </p:nvSpPr>
        <p:spPr bwMode="auto">
          <a:xfrm>
            <a:off x="3500438" y="3143250"/>
            <a:ext cx="2286000" cy="1016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come</a:t>
            </a:r>
            <a:endParaRPr lang="ru-RU" sz="60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Fill in the gaps and translate</a:t>
            </a:r>
            <a:endParaRPr lang="ru-RU" smtClean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Come …………. or  we’ll be  late.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I came…………..  this book in a little book shop.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Come ……………..  here.  I want to  talk to you.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Come ……………….. with us, or you will miss a bus.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The button has come …………….. my  coat.</a:t>
            </a:r>
            <a:endParaRPr lang="ru-RU" sz="32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71688" y="1571625"/>
            <a:ext cx="100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on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50" y="2143125"/>
            <a:ext cx="135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across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57375" y="3214688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back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71688" y="3786188"/>
            <a:ext cx="1500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along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3438" y="4929188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off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4347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429250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Guess the meaning &amp; use </a:t>
            </a:r>
            <a:br>
              <a:rPr lang="en-US" b="1" i="1" smtClean="0">
                <a:solidFill>
                  <a:schemeClr val="bg1"/>
                </a:solidFill>
              </a:rPr>
            </a:br>
            <a:r>
              <a:rPr lang="en-US" sz="2200" b="1" i="1" smtClean="0">
                <a:solidFill>
                  <a:schemeClr val="bg1"/>
                </a:solidFill>
              </a:rPr>
              <a:t>(give the examples of  usage)</a:t>
            </a:r>
            <a:endParaRPr lang="ru-RU" sz="2200" smtClean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8229600" cy="490061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round -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 away   -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 before   -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 down   -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 forward   -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 out   -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 to  good   -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 up   -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Come from  -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Light come light go  -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14750" y="1571625"/>
            <a:ext cx="3786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навестить, заглянуть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43313" y="2000250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уходить</a:t>
            </a:r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43313" y="2500313"/>
            <a:ext cx="3929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предшествовать</a:t>
            </a:r>
            <a:endParaRPr lang="ru-RU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4750" y="2928938"/>
            <a:ext cx="5072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опускаться, падать ( об осадках, о ценах)</a:t>
            </a:r>
            <a:endParaRPr lang="ru-RU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29063" y="3429000"/>
            <a:ext cx="400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выдвигаться, выходить вперед</a:t>
            </a:r>
            <a:endParaRPr lang="ru-RU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00500" y="3857625"/>
            <a:ext cx="371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обнаруживаться, появляться</a:t>
            </a:r>
            <a:endParaRPr lang="ru-RU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86188" y="4286250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хорошо кончиться</a:t>
            </a:r>
            <a:endParaRPr lang="ru-RU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71938" y="4714875"/>
            <a:ext cx="371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подниматься</a:t>
            </a:r>
            <a:endParaRPr lang="ru-RU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0" y="5572125"/>
            <a:ext cx="43576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легко достались, легко расстались</a:t>
            </a:r>
          </a:p>
          <a:p>
            <a:pPr algn="ctr"/>
            <a:r>
              <a:rPr lang="ru-RU" sz="1200" b="1">
                <a:solidFill>
                  <a:srgbClr val="C00000"/>
                </a:solidFill>
                <a:latin typeface="Calibri" pitchFamily="34" charset="0"/>
              </a:rPr>
              <a:t>(пословица)                                                                          </a:t>
            </a:r>
          </a:p>
        </p:txBody>
      </p:sp>
      <p:pic>
        <p:nvPicPr>
          <p:cNvPr id="15375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86438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71938" y="5143500"/>
            <a:ext cx="3500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C00000"/>
                </a:solidFill>
              </a:rPr>
              <a:t>происходить из…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Translate  into  English</a:t>
            </a:r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785813" y="1600200"/>
            <a:ext cx="7358062" cy="4525963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/>
              <a:t>Разве они не обещали заглянуть к нам сегодня вечером?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/>
              <a:t>Когда я просматривал старые газеты, я случайно нашел полезную информацию по этой теме.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/>
              <a:t>Похоже, что цены все время растут и никогда не снижаются.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/>
              <a:t>Откуда он родом? Из Шотландии.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/>
              <a:t>Я рад, что эта история хорошо закончилась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ru-RU" sz="2400" smtClean="0"/>
          </a:p>
          <a:p>
            <a:pPr marL="457200" indent="-457200">
              <a:buFont typeface="Calibri" pitchFamily="34" charset="0"/>
              <a:buAutoNum type="arabicPeriod"/>
            </a:pPr>
            <a:endParaRPr lang="ru-RU" sz="2400" smtClean="0"/>
          </a:p>
        </p:txBody>
      </p:sp>
      <p:pic>
        <p:nvPicPr>
          <p:cNvPr id="16388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6000750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357166"/>
          <a:ext cx="792961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643313" y="2786063"/>
            <a:ext cx="1928812" cy="1016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get</a:t>
            </a:r>
            <a:endParaRPr lang="ru-RU" sz="6000" b="1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3749675" y="2106613"/>
            <a:ext cx="1357313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214938" y="2286000"/>
            <a:ext cx="642937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3214688" y="2214563"/>
            <a:ext cx="714375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3143250" y="3857625"/>
            <a:ext cx="785813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7411" idx="2"/>
          </p:cNvCxnSpPr>
          <p:nvPr/>
        </p:nvCxnSpPr>
        <p:spPr>
          <a:xfrm rot="16200000" flipH="1">
            <a:off x="3883820" y="4526756"/>
            <a:ext cx="1484312" cy="349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250656" y="3893344"/>
            <a:ext cx="642938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00500" y="10715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вставать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00750" y="22860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собираться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00750" y="4714875"/>
            <a:ext cx="1643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преодолеть,</a:t>
            </a:r>
          </a:p>
          <a:p>
            <a:r>
              <a:rPr lang="ru-RU"/>
              <a:t>оправиться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14750" y="600075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сойти, слезть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14500" y="47863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уживаться,</a:t>
            </a:r>
          </a:p>
          <a:p>
            <a:pPr algn="ctr"/>
            <a:r>
              <a:rPr lang="ru-RU"/>
              <a:t>жить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643063" y="228600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выпутаться</a:t>
            </a:r>
          </a:p>
        </p:txBody>
      </p:sp>
      <p:pic>
        <p:nvPicPr>
          <p:cNvPr id="17424" name="Рисунок 10" descr="Home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8125" y="5715000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Fill in the gaps and translate</a:t>
            </a:r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1214438"/>
            <a:ext cx="8143875" cy="5000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36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5500688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000125" y="1285875"/>
            <a:ext cx="74295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 sz="2800" b="1" i="1">
                <a:solidFill>
                  <a:srgbClr val="002060"/>
                </a:solidFill>
              </a:rPr>
              <a:t>If he gets ……… early, he’ll come in time.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800" b="1" i="1">
                <a:solidFill>
                  <a:srgbClr val="002060"/>
                </a:solidFill>
              </a:rPr>
              <a:t>Take this bus and get ………..in 15 minutes.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800" b="1" i="1">
                <a:solidFill>
                  <a:srgbClr val="002060"/>
                </a:solidFill>
              </a:rPr>
              <a:t>It was too hard for her to get ……….after that illness.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800" b="1" i="1">
                <a:solidFill>
                  <a:srgbClr val="002060"/>
                </a:solidFill>
              </a:rPr>
              <a:t>The more we get ………………the happier we’ll be.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800" b="1" i="1">
                <a:solidFill>
                  <a:srgbClr val="002060"/>
                </a:solidFill>
              </a:rPr>
              <a:t>How do they get ……………?  Pretty well.</a:t>
            </a:r>
            <a:endParaRPr lang="ru-RU" sz="2800" b="1" i="1">
              <a:solidFill>
                <a:srgbClr val="002060"/>
              </a:solidFill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3071813" y="121443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up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5214938" y="200025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off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6357938" y="2857500"/>
            <a:ext cx="1214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over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429125" y="364331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together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4429125" y="4500563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along</a:t>
            </a:r>
            <a:endParaRPr lang="ru-RU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5369" grpId="0"/>
      <p:bldP spid="153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Guess the meaning &amp; use </a:t>
            </a:r>
            <a:br>
              <a:rPr lang="en-US" b="1" i="1" smtClean="0">
                <a:solidFill>
                  <a:schemeClr val="bg1"/>
                </a:solidFill>
              </a:rPr>
            </a:br>
            <a:r>
              <a:rPr lang="en-US" sz="2000" b="1" i="1" smtClean="0">
                <a:solidFill>
                  <a:schemeClr val="bg1"/>
                </a:solidFill>
              </a:rPr>
              <a:t>(give the examples of  usage)</a:t>
            </a:r>
            <a:endParaRPr lang="ru-RU" sz="2000" smtClean="0"/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928688" y="1785938"/>
            <a:ext cx="7215187" cy="41544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out !  -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back   -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away   -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in   -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on   - </a:t>
            </a:r>
            <a:endParaRPr lang="ru-RU" sz="2400" b="1">
              <a:solidFill>
                <a:srgbClr val="002060"/>
              </a:solidFill>
            </a:endParaRPr>
          </a:p>
          <a:p>
            <a:endParaRPr lang="en-US" sz="2400" b="1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down   -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around   -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ahead   -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solidFill>
                  <a:srgbClr val="002060"/>
                </a:solidFill>
              </a:rPr>
              <a:t>Get   by heart   -</a:t>
            </a:r>
          </a:p>
          <a:p>
            <a:r>
              <a:rPr lang="en-US" sz="2400" b="1">
                <a:solidFill>
                  <a:srgbClr val="002060"/>
                </a:solidFill>
              </a:rPr>
              <a:t>   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43250" y="1785938"/>
            <a:ext cx="321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Проваливай!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75" y="2143125"/>
            <a:ext cx="2928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вернуться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7563" y="2500313"/>
            <a:ext cx="314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избежать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3250" y="2857500"/>
            <a:ext cx="4643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попасть, пройти на выборах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71875" y="3286125"/>
            <a:ext cx="3500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приступить; поживать</a:t>
            </a:r>
          </a:p>
          <a:p>
            <a:pPr algn="ctr"/>
            <a:r>
              <a:rPr lang="en-US" sz="1400" b="1">
                <a:solidFill>
                  <a:srgbClr val="FF0000"/>
                </a:solidFill>
              </a:rPr>
              <a:t>How are you getting on?</a:t>
            </a:r>
            <a:endParaRPr lang="ru-RU" sz="1400" b="1">
              <a:solidFill>
                <a:srgbClr val="FF0000"/>
              </a:solidFill>
            </a:endParaRPr>
          </a:p>
          <a:p>
            <a:pPr algn="ctr"/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75" y="4000500"/>
            <a:ext cx="3643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спуститься, пригнуться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75" y="4429125"/>
            <a:ext cx="3000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обойти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14750" y="4786313"/>
            <a:ext cx="321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продвигаться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75" y="5143500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выучить наизусть</a:t>
            </a:r>
          </a:p>
        </p:txBody>
      </p:sp>
      <p:pic>
        <p:nvPicPr>
          <p:cNvPr id="19469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357813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Translate  into  English</a:t>
            </a:r>
            <a:endParaRPr lang="ru-RU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4400550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Говорят, он поправился и сейчас чувствует себя хорошо.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Давайте встретимся все вместе и решим, что нам делать.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Я слышала, у вас новый учитель истории. Как ваши отношения  с ним?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Привет! Как ты поживаешь?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Он не может выучить это стихотворение. Оно слишком большое для его возраста.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Вы выходите на следующей остановке?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ru-RU" sz="2000" smtClean="0"/>
          </a:p>
          <a:p>
            <a:pPr marL="514350" indent="-514350">
              <a:buFont typeface="Calibri" pitchFamily="34" charset="0"/>
              <a:buAutoNum type="arabicPeriod"/>
            </a:pPr>
            <a:endParaRPr lang="ru-RU" sz="2000" smtClean="0"/>
          </a:p>
        </p:txBody>
      </p:sp>
      <p:pic>
        <p:nvPicPr>
          <p:cNvPr id="20484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286375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Beeper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214688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5286388"/>
            <a:ext cx="6429420" cy="92333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hlinkClick r:id="rId3"/>
              </a:rPr>
              <a:t>http://www.azargrammar.com/grammarSpeaks/fegi/fegi_appendix01/fegi_a1_001.html</a:t>
            </a:r>
            <a:endParaRPr lang="en-US" dirty="0"/>
          </a:p>
          <a:p>
            <a:pPr>
              <a:defRPr/>
            </a:pP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88" y="1285875"/>
            <a:ext cx="85280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200" b="1" i="1" dirty="0"/>
              <a:t>  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It's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particle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3200" b="1" i="1" dirty="0">
                <a:solidFill>
                  <a:schemeClr val="bg1"/>
                </a:solidFill>
              </a:rPr>
              <a:t>(</a:t>
            </a:r>
            <a:r>
              <a:rPr lang="ru-RU" sz="3200" b="1" i="1" dirty="0" err="1">
                <a:solidFill>
                  <a:schemeClr val="bg1"/>
                </a:solidFill>
              </a:rPr>
              <a:t>preposition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or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adverb</a:t>
            </a:r>
            <a:r>
              <a:rPr lang="ru-RU" sz="3200" b="1" i="1" dirty="0">
                <a:solidFill>
                  <a:schemeClr val="bg1"/>
                </a:solidFill>
              </a:rPr>
              <a:t>)</a:t>
            </a:r>
            <a:endParaRPr lang="en-US" sz="3200" b="1" i="1" dirty="0">
              <a:solidFill>
                <a:schemeClr val="bg1"/>
              </a:solidFill>
            </a:endParaRPr>
          </a:p>
          <a:p>
            <a:pPr algn="ctr" eaLnBrk="0" hangingPunct="0">
              <a:defRPr/>
            </a:pP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that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changes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the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meaning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endParaRPr lang="en-US" sz="3200" b="1" i="1" dirty="0">
              <a:solidFill>
                <a:schemeClr val="bg1"/>
              </a:solidFill>
            </a:endParaRPr>
          </a:p>
          <a:p>
            <a:pPr algn="ctr" eaLnBrk="0" hangingPunct="0">
              <a:defRPr/>
            </a:pPr>
            <a:r>
              <a:rPr lang="ru-RU" sz="3200" b="1" i="1" dirty="0" err="1">
                <a:solidFill>
                  <a:schemeClr val="bg1"/>
                </a:solidFill>
              </a:rPr>
              <a:t>to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make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a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new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verb</a:t>
            </a:r>
            <a:r>
              <a:rPr lang="ru-RU" sz="3200" b="1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79" name="Picture 2" descr="http://www.phrasalverbdemon.com/images/arrow_orang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90488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Прямоугольник 6"/>
          <p:cNvSpPr>
            <a:spLocks noGrp="1" noChangeArrowheads="1"/>
          </p:cNvSpPr>
          <p:nvPr>
            <p:ph type="title"/>
          </p:nvPr>
        </p:nvSpPr>
        <p:spPr>
          <a:xfrm>
            <a:off x="1090613" y="384175"/>
            <a:ext cx="6962775" cy="923925"/>
          </a:xfrm>
          <a:noFill/>
        </p:spPr>
        <p:txBody>
          <a:bodyPr wrap="none">
            <a:spAutoFit/>
          </a:bodyPr>
          <a:lstStyle/>
          <a:p>
            <a:r>
              <a:rPr lang="en-US" sz="5400" b="1" i="1" smtClean="0">
                <a:solidFill>
                  <a:schemeClr val="bg1"/>
                </a:solidFill>
              </a:rPr>
              <a:t>What is a phrasal verb?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75" y="3929063"/>
            <a:ext cx="7786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 Phrasal Verbs, please!</a:t>
            </a:r>
            <a:endParaRPr lang="ru-RU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714750" y="4714875"/>
            <a:ext cx="1143000" cy="571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3" name="TextBox 8"/>
          <p:cNvSpPr txBox="1">
            <a:spLocks noChangeArrowheads="1"/>
          </p:cNvSpPr>
          <p:nvPr/>
        </p:nvSpPr>
        <p:spPr bwMode="auto">
          <a:xfrm>
            <a:off x="3929063" y="4714875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press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714348" y="571480"/>
          <a:ext cx="747715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571875" y="3143250"/>
            <a:ext cx="1714500" cy="1016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go</a:t>
            </a:r>
            <a:endParaRPr lang="ru-RU" sz="6000" b="1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>
            <a:stCxn id="21507" idx="0"/>
          </p:cNvCxnSpPr>
          <p:nvPr/>
        </p:nvCxnSpPr>
        <p:spPr>
          <a:xfrm rot="5400000" flipH="1" flipV="1">
            <a:off x="3749676" y="2463800"/>
            <a:ext cx="1357312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286375" y="3214688"/>
            <a:ext cx="571500" cy="3571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4786313" y="4286250"/>
            <a:ext cx="785812" cy="6429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214688" y="4286250"/>
            <a:ext cx="785812" cy="6429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3071813" y="3071813"/>
            <a:ext cx="500062" cy="3571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71875" y="142875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увлекаться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29313" y="3000375"/>
            <a:ext cx="221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гаснуть,сойти с…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286375" y="5786438"/>
            <a:ext cx="335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продолжать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43125" y="5786438"/>
            <a:ext cx="2214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обходиться без…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85875" y="3000375"/>
            <a:ext cx="192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сочетаться,</a:t>
            </a:r>
          </a:p>
          <a:p>
            <a:r>
              <a:rPr lang="ru-RU"/>
              <a:t>гармонировать</a:t>
            </a:r>
          </a:p>
        </p:txBody>
      </p:sp>
      <p:pic>
        <p:nvPicPr>
          <p:cNvPr id="21518" name="Рисунок 10" descr="Home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86750" y="6072188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Fill in the gaps and translate</a:t>
            </a:r>
            <a:endParaRPr lang="ru-RU" smtClean="0"/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571500" y="1428750"/>
            <a:ext cx="8072438" cy="4524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 sz="3200" b="1" i="1">
                <a:solidFill>
                  <a:srgbClr val="002060"/>
                </a:solidFill>
              </a:rPr>
              <a:t>Mike doesn’t  go   …….       sports.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 b="1" i="1">
                <a:solidFill>
                  <a:srgbClr val="002060"/>
                </a:solidFill>
              </a:rPr>
              <a:t>The meeting  went     …….  for two hours.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 b="1" i="1">
                <a:solidFill>
                  <a:srgbClr val="002060"/>
                </a:solidFill>
              </a:rPr>
              <a:t>The lights went   ……… and the film began.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 b="1" i="1">
                <a:solidFill>
                  <a:srgbClr val="002060"/>
                </a:solidFill>
              </a:rPr>
              <a:t>You may take this book. I can easily go  …….      it for a week.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 b="1" i="1">
                <a:solidFill>
                  <a:srgbClr val="002060"/>
                </a:solidFill>
              </a:rPr>
              <a:t>Your blouse doesn’t  go  ………   with this skirt.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0" y="135731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in  for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25" y="1857375"/>
            <a:ext cx="623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on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43375" y="2786063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off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5813" y="4357688"/>
            <a:ext cx="1643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without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72125" y="4786313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together</a:t>
            </a:r>
            <a:endParaRPr lang="ru-RU" sz="2800" b="1">
              <a:solidFill>
                <a:srgbClr val="FF0000"/>
              </a:solidFill>
            </a:endParaRPr>
          </a:p>
        </p:txBody>
      </p:sp>
      <p:pic>
        <p:nvPicPr>
          <p:cNvPr id="22537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6143625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Guess the meaning &amp; use </a:t>
            </a:r>
            <a:br>
              <a:rPr lang="en-US" b="1" i="1" smtClean="0">
                <a:solidFill>
                  <a:schemeClr val="bg1"/>
                </a:solidFill>
              </a:rPr>
            </a:br>
            <a:r>
              <a:rPr lang="en-US" sz="2000" b="1" i="1" smtClean="0">
                <a:solidFill>
                  <a:schemeClr val="bg1"/>
                </a:solidFill>
              </a:rPr>
              <a:t>(give the examples of  usage)</a:t>
            </a:r>
            <a:endParaRPr lang="ru-RU" sz="2000" smtClean="0"/>
          </a:p>
        </p:txBody>
      </p:sp>
      <p:sp>
        <p:nvSpPr>
          <p:cNvPr id="23555" name="Содержимое 3"/>
          <p:cNvSpPr>
            <a:spLocks noGrp="1"/>
          </p:cNvSpPr>
          <p:nvPr>
            <p:ph idx="1"/>
          </p:nvPr>
        </p:nvSpPr>
        <p:spPr>
          <a:xfrm>
            <a:off x="1000125" y="1357313"/>
            <a:ext cx="7043738" cy="5286375"/>
          </a:xfrm>
          <a:solidFill>
            <a:schemeClr val="bg1"/>
          </a:solidFill>
        </p:spPr>
        <p:txBody>
          <a:bodyPr/>
          <a:lstStyle/>
          <a:p>
            <a:r>
              <a:rPr lang="en-US" sz="2400" b="1" smtClean="0">
                <a:solidFill>
                  <a:srgbClr val="002060"/>
                </a:solidFill>
              </a:rPr>
              <a:t>Go to sea  -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about   - 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 against  - 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 ahead  -  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 away    -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 back  - 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 between  - 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 out</a:t>
            </a:r>
            <a:r>
              <a:rPr lang="ru-RU" sz="2400" b="1" smtClean="0">
                <a:solidFill>
                  <a:srgbClr val="002060"/>
                </a:solidFill>
              </a:rPr>
              <a:t> (</a:t>
            </a:r>
            <a:r>
              <a:rPr lang="en-US" sz="2400" b="1" smtClean="0">
                <a:solidFill>
                  <a:srgbClr val="002060"/>
                </a:solidFill>
              </a:rPr>
              <a:t>with)  - 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under  -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with   - 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 down  -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Go down with  - </a:t>
            </a:r>
          </a:p>
          <a:p>
            <a:endParaRPr lang="ru-RU" sz="2400" b="1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57563" y="1428750"/>
            <a:ext cx="314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стать моряком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1857375"/>
            <a:ext cx="292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ходить туда - сюда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2286000"/>
            <a:ext cx="1935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противоречить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2714625"/>
            <a:ext cx="2786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двигаться вперед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00438" y="3214688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уходить, убираться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75" y="3571875"/>
            <a:ext cx="300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возвращаться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75" y="4000500"/>
            <a:ext cx="371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быть посредником между…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43313" y="4429125"/>
            <a:ext cx="378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выходить, встречаться с 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14750" y="492918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тонуть</a:t>
            </a:r>
          </a:p>
        </p:txBody>
      </p:sp>
      <p:pic>
        <p:nvPicPr>
          <p:cNvPr id="23565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6000750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43313" y="5357813"/>
            <a:ext cx="3482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соответствовать, подходить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14750" y="5786438"/>
            <a:ext cx="4786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снижаться, падать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43313" y="6215063"/>
            <a:ext cx="3714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заболеть чем-либо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Translate  into  English</a:t>
            </a:r>
            <a:endParaRPr lang="ru-RU" b="1" i="1" smtClean="0">
              <a:solidFill>
                <a:schemeClr val="bg1"/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857250" y="1600200"/>
            <a:ext cx="7215188" cy="4114800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000" b="1" i="1" smtClean="0">
                <a:solidFill>
                  <a:srgbClr val="002060"/>
                </a:solidFill>
              </a:rPr>
              <a:t>Когда я был молодым, я занимался спортом, а сейчас у меня, к сожалению, нет времени на это.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000" b="1" i="1" smtClean="0">
                <a:solidFill>
                  <a:srgbClr val="002060"/>
                </a:solidFill>
              </a:rPr>
              <a:t>Ты знаешь, что Джон встречается с Энн?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000" b="1" i="1" smtClean="0">
                <a:solidFill>
                  <a:srgbClr val="002060"/>
                </a:solidFill>
              </a:rPr>
              <a:t>Он почувствовал, что за ним кто-то идет и побежал.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000" b="1" i="1" smtClean="0">
                <a:solidFill>
                  <a:srgbClr val="002060"/>
                </a:solidFill>
              </a:rPr>
              <a:t>Как ты думаешь, красная сумочка подходит к этому платью?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000" b="1" i="1" smtClean="0">
                <a:solidFill>
                  <a:srgbClr val="002060"/>
                </a:solidFill>
              </a:rPr>
              <a:t>Он позвонил и сказал, что заболел гриппом и не сможет прийти.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000" b="1" i="1" smtClean="0">
                <a:solidFill>
                  <a:srgbClr val="002060"/>
                </a:solidFill>
              </a:rPr>
              <a:t>Эксперты говорят, что цена этой картины не может упасть, она будет расти.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000" b="1" i="1" smtClean="0">
                <a:solidFill>
                  <a:srgbClr val="002060"/>
                </a:solidFill>
              </a:rPr>
              <a:t>Это не противоречит закону об образовании.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ru-RU" sz="2000" smtClean="0"/>
          </a:p>
          <a:p>
            <a:pPr marL="457200" indent="-457200">
              <a:buFont typeface="Calibri" pitchFamily="34" charset="0"/>
              <a:buAutoNum type="arabicPeriod"/>
            </a:pPr>
            <a:endParaRPr lang="ru-RU" sz="2000" smtClean="0"/>
          </a:p>
        </p:txBody>
      </p:sp>
      <p:pic>
        <p:nvPicPr>
          <p:cNvPr id="24580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6000750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8286808" cy="2708434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Calibri" pitchFamily="34" charset="0"/>
              </a:rPr>
              <a:t>Использованы: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шаблон презентации Цаплиной Л.В.</a:t>
            </a:r>
            <a:r>
              <a:rPr lang="en-US" sz="1400" dirty="0">
                <a:solidFill>
                  <a:srgbClr val="002060"/>
                </a:solidFill>
                <a:latin typeface="Calibri" pitchFamily="34" charset="0"/>
                <a:hlinkClick r:id="rId2"/>
              </a:rPr>
              <a:t> http://www.it-n.ru/board.aspx?cat_no=4262&amp;tmpl=Thread&amp;BoardId=132864&amp;ThreadId=125887</a:t>
            </a: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«Счастливый английский-2» Т.Б.Климентьева, </a:t>
            </a:r>
            <a:r>
              <a:rPr lang="ru-RU" sz="1400" dirty="0" err="1">
                <a:solidFill>
                  <a:srgbClr val="002060"/>
                </a:solidFill>
                <a:latin typeface="Calibri" pitchFamily="34" charset="0"/>
              </a:rPr>
              <a:t>Д.Шэннон</a:t>
            </a: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 «Титул»  2002г.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«Готовые экзаменационные ответы -11 класс – Английский язык», </a:t>
            </a:r>
            <a:r>
              <a:rPr lang="ru-RU" sz="1400" dirty="0" err="1">
                <a:solidFill>
                  <a:srgbClr val="002060"/>
                </a:solidFill>
                <a:latin typeface="Calibri" pitchFamily="34" charset="0"/>
              </a:rPr>
              <a:t>Северинова</a:t>
            </a: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 Е.Ю., С-Петербург, «</a:t>
            </a:r>
            <a:r>
              <a:rPr lang="ru-RU" sz="1400" dirty="0" err="1">
                <a:solidFill>
                  <a:srgbClr val="002060"/>
                </a:solidFill>
                <a:latin typeface="Calibri" pitchFamily="34" charset="0"/>
              </a:rPr>
              <a:t>Тригон</a:t>
            </a: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», 2004г.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 err="1">
                <a:solidFill>
                  <a:srgbClr val="002060"/>
                </a:solidFill>
                <a:latin typeface="Calibri" pitchFamily="34" charset="0"/>
              </a:rPr>
              <a:t>Н.А.Бонк</a:t>
            </a: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, Е.М.Салтыкова </a:t>
            </a:r>
            <a:r>
              <a:rPr lang="en-US" sz="1400" dirty="0">
                <a:solidFill>
                  <a:srgbClr val="002060"/>
                </a:solidFill>
                <a:latin typeface="Calibri" pitchFamily="34" charset="0"/>
              </a:rPr>
              <a:t>“English for Advanced Learners”,</a:t>
            </a: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Москва, РОСМЭН,2009г.</a:t>
            </a:r>
          </a:p>
          <a:p>
            <a:pPr>
              <a:defRPr/>
            </a:pPr>
            <a:r>
              <a:rPr lang="en-US" sz="1400" u="sng" dirty="0">
                <a:solidFill>
                  <a:srgbClr val="002060"/>
                </a:solidFill>
                <a:hlinkClick r:id="rId3"/>
              </a:rPr>
              <a:t>http://www.alleng.ru/mybook/7phv170/TOP170.htm</a:t>
            </a:r>
            <a:endParaRPr lang="ru-RU" sz="1400" u="sng" dirty="0">
              <a:solidFill>
                <a:srgbClr val="002060"/>
              </a:solidFill>
            </a:endParaRPr>
          </a:p>
          <a:p>
            <a:pPr>
              <a:defRPr/>
            </a:pPr>
            <a:endParaRPr lang="ru-RU" b="1" u="sng" dirty="0">
              <a:hlinkClick r:id="rId4" action="ppaction://hlinkfile"/>
            </a:endParaRPr>
          </a:p>
          <a:p>
            <a:pPr>
              <a:defRPr/>
            </a:pPr>
            <a:endParaRPr lang="ru-RU" b="1" u="sng" dirty="0">
              <a:hlinkClick r:id="rId4" action="ppaction://hlinkfile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214686"/>
            <a:ext cx="8215370" cy="301621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Необходимо  </a:t>
            </a:r>
            <a:r>
              <a:rPr lang="ru-RU" b="1" dirty="0">
                <a:solidFill>
                  <a:srgbClr val="C00000"/>
                </a:solidFill>
              </a:rPr>
              <a:t>посмотреть: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u="sng" dirty="0">
                <a:solidFill>
                  <a:srgbClr val="002060"/>
                </a:solidFill>
                <a:hlinkClick r:id="rId5"/>
              </a:rPr>
              <a:t>http://esl.about.com/od/engilshvocabulary/...om_resource.htm</a:t>
            </a:r>
            <a:r>
              <a:rPr lang="ru-RU" sz="1400" dirty="0">
                <a:solidFill>
                  <a:srgbClr val="002060"/>
                </a:solidFill>
              </a:rPr>
              <a:t> - большое собрание идиом и фразовых глаголов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  <a:hlinkClick r:id="rId6"/>
              </a:rPr>
              <a:t>valenciaenglish.netfirms.com</a:t>
            </a:r>
            <a:r>
              <a:rPr lang="ru-RU" sz="1400" dirty="0">
                <a:solidFill>
                  <a:srgbClr val="002060"/>
                </a:solidFill>
              </a:rPr>
              <a:t>  ( </a:t>
            </a:r>
            <a:r>
              <a:rPr lang="ru-RU" sz="1400" i="1" u="sng" dirty="0">
                <a:solidFill>
                  <a:srgbClr val="002060"/>
                </a:solidFill>
                <a:hlinkClick r:id="rId7"/>
              </a:rPr>
              <a:t>Перевод</a:t>
            </a:r>
            <a:r>
              <a:rPr lang="ru-RU" sz="1400" dirty="0">
                <a:solidFill>
                  <a:srgbClr val="002060"/>
                </a:solidFill>
              </a:rPr>
              <a:t> )   Понятие о фразовых глаголах. Типы фразовых глаголов.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  <a:hlinkClick r:id="rId8"/>
              </a:rPr>
              <a:t>eslcafe.com</a:t>
            </a:r>
            <a:r>
              <a:rPr lang="en-US" sz="1400" dirty="0">
                <a:solidFill>
                  <a:srgbClr val="002060"/>
                </a:solidFill>
              </a:rPr>
              <a:t>  ( </a:t>
            </a:r>
            <a:r>
              <a:rPr lang="en-US" sz="1400" i="1" u="sng" dirty="0" err="1">
                <a:solidFill>
                  <a:srgbClr val="002060"/>
                </a:solidFill>
                <a:hlinkClick r:id="rId9"/>
              </a:rPr>
              <a:t>Перевод</a:t>
            </a:r>
            <a:r>
              <a:rPr lang="en-US" sz="1400" dirty="0">
                <a:solidFill>
                  <a:srgbClr val="002060"/>
                </a:solidFill>
              </a:rPr>
              <a:t> ) Phrasal Verb Page by Dennis Oliver. </a:t>
            </a:r>
            <a:r>
              <a:rPr lang="ru-RU" sz="1400" dirty="0">
                <a:solidFill>
                  <a:srgbClr val="002060"/>
                </a:solidFill>
              </a:rPr>
              <a:t>Страница фразовых глаголов Дениса Оливера</a:t>
            </a:r>
            <a:r>
              <a:rPr lang="en-US" sz="1400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  <a:hlinkClick r:id="rId10"/>
              </a:rPr>
              <a:t>ompersonal.com.ar</a:t>
            </a:r>
            <a:r>
              <a:rPr lang="ru-RU" sz="1400" dirty="0">
                <a:solidFill>
                  <a:srgbClr val="002060"/>
                </a:solidFill>
              </a:rPr>
              <a:t> ( </a:t>
            </a:r>
            <a:r>
              <a:rPr lang="ru-RU" sz="1400" i="1" u="sng" dirty="0">
                <a:solidFill>
                  <a:srgbClr val="002060"/>
                </a:solidFill>
                <a:hlinkClick r:id="rId11"/>
              </a:rPr>
              <a:t>Перевод</a:t>
            </a:r>
            <a:r>
              <a:rPr lang="ru-RU" sz="1400" dirty="0">
                <a:solidFill>
                  <a:srgbClr val="002060"/>
                </a:solidFill>
              </a:rPr>
              <a:t> ) список из 1000 фразовых глаголов </a:t>
            </a:r>
            <a:r>
              <a:rPr lang="en-US" sz="1400" dirty="0">
                <a:solidFill>
                  <a:srgbClr val="002060"/>
                </a:solidFill>
              </a:rPr>
              <a:t>c</a:t>
            </a:r>
            <a:r>
              <a:rPr lang="ru-RU" sz="1400" dirty="0">
                <a:solidFill>
                  <a:srgbClr val="002060"/>
                </a:solidFill>
              </a:rPr>
              <a:t> упражнениями/тестами. Описания значения слов и примеры употребления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  <a:hlinkClick r:id="rId12"/>
              </a:rPr>
              <a:t>usingenglish</a:t>
            </a:r>
            <a:r>
              <a:rPr lang="ru-RU" sz="1400" dirty="0">
                <a:solidFill>
                  <a:srgbClr val="002060"/>
                </a:solidFill>
                <a:hlinkClick r:id="rId12"/>
              </a:rPr>
              <a:t>.</a:t>
            </a:r>
            <a:r>
              <a:rPr lang="en-US" sz="1400" dirty="0">
                <a:solidFill>
                  <a:srgbClr val="002060"/>
                </a:solidFill>
                <a:hlinkClick r:id="rId12"/>
              </a:rPr>
              <a:t>com</a:t>
            </a:r>
            <a:r>
              <a:rPr lang="ru-RU" sz="1400" dirty="0">
                <a:solidFill>
                  <a:srgbClr val="002060"/>
                </a:solidFill>
              </a:rPr>
              <a:t>  ( </a:t>
            </a:r>
            <a:r>
              <a:rPr lang="ru-RU" sz="1400" i="1" u="sng" dirty="0">
                <a:solidFill>
                  <a:srgbClr val="002060"/>
                </a:solidFill>
                <a:hlinkClick r:id="rId13"/>
              </a:rPr>
              <a:t>Перевод</a:t>
            </a:r>
            <a:r>
              <a:rPr lang="ru-RU" sz="1400" dirty="0">
                <a:solidFill>
                  <a:srgbClr val="002060"/>
                </a:solidFill>
              </a:rPr>
              <a:t> ) - </a:t>
            </a:r>
            <a:r>
              <a:rPr lang="ru-RU" sz="1400" dirty="0" err="1">
                <a:solidFill>
                  <a:srgbClr val="002060"/>
                </a:solidFill>
              </a:rPr>
              <a:t>Dictionary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of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English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Phrasal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Verbs</a:t>
            </a:r>
            <a:r>
              <a:rPr lang="ru-RU" sz="1400" dirty="0">
                <a:solidFill>
                  <a:srgbClr val="002060"/>
                </a:solidFill>
              </a:rPr>
              <a:t> (Словарь английских фразовых глаголов).  Список глаголов открывается по буквам алфавита.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  <a:hlinkClick r:id="rId14"/>
              </a:rPr>
              <a:t>dictionary.cambridge.org</a:t>
            </a:r>
            <a:r>
              <a:rPr lang="en-US" sz="1400" dirty="0">
                <a:solidFill>
                  <a:srgbClr val="002060"/>
                </a:solidFill>
              </a:rPr>
              <a:t>  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Contents</a:t>
            </a:r>
            <a:r>
              <a:rPr lang="ru-RU" b="1" i="1" smtClean="0">
                <a:solidFill>
                  <a:schemeClr val="bg1"/>
                </a:solidFill>
              </a:rPr>
              <a:t> (</a:t>
            </a:r>
            <a:r>
              <a:rPr lang="en-US" b="1" i="1" smtClean="0">
                <a:solidFill>
                  <a:schemeClr val="bg1"/>
                </a:solidFill>
              </a:rPr>
              <a:t>part one)</a:t>
            </a:r>
            <a:endParaRPr lang="ru-RU" smtClean="0"/>
          </a:p>
        </p:txBody>
      </p:sp>
      <p:pic>
        <p:nvPicPr>
          <p:cNvPr id="5" name="Picture 10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000375"/>
            <a:ext cx="17526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0" name="Группа 26"/>
          <p:cNvGrpSpPr>
            <a:grpSpLocks/>
          </p:cNvGrpSpPr>
          <p:nvPr/>
        </p:nvGrpSpPr>
        <p:grpSpPr bwMode="auto">
          <a:xfrm>
            <a:off x="1714500" y="2000250"/>
            <a:ext cx="4000500" cy="3000375"/>
            <a:chOff x="2500298" y="1857364"/>
            <a:chExt cx="4357718" cy="3781425"/>
          </a:xfrm>
        </p:grpSpPr>
        <p:pic>
          <p:nvPicPr>
            <p:cNvPr id="4102" name="Рисунок 27" descr="BD03200.pn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1857364"/>
              <a:ext cx="4357718" cy="378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Прямоугольник 11"/>
            <p:cNvSpPr/>
            <p:nvPr/>
          </p:nvSpPr>
          <p:spPr>
            <a:xfrm>
              <a:off x="2714725" y="2001418"/>
              <a:ext cx="3928863" cy="300113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pPr algn="ctr">
                <a:defRPr/>
              </a:pPr>
              <a:endParaRPr lang="ru-RU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2857500" y="2286000"/>
            <a:ext cx="1785938" cy="1938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Calibri" pitchFamily="34" charset="0"/>
                <a:hlinkClick r:id="rId4" action="ppaction://hlinksldjump"/>
              </a:rPr>
              <a:t>Look</a:t>
            </a:r>
            <a:endParaRPr lang="ru-RU" sz="2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400" b="1">
                <a:solidFill>
                  <a:srgbClr val="002060"/>
                </a:solidFill>
                <a:latin typeface="Calibri" pitchFamily="34" charset="0"/>
                <a:hlinkClick r:id="rId5" action="ppaction://hlinksldjump"/>
              </a:rPr>
              <a:t>Put</a:t>
            </a:r>
            <a:endParaRPr lang="ru-RU" sz="2400" b="1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400" b="1">
                <a:solidFill>
                  <a:srgbClr val="002060"/>
                </a:solidFill>
                <a:latin typeface="Calibri" pitchFamily="34" charset="0"/>
                <a:hlinkClick r:id="rId6" action="ppaction://hlinksldjump"/>
              </a:rPr>
              <a:t>Come</a:t>
            </a:r>
            <a:endParaRPr lang="ru-RU" sz="2400" b="1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400" b="1">
                <a:solidFill>
                  <a:srgbClr val="002060"/>
                </a:solidFill>
                <a:latin typeface="Calibri" pitchFamily="34" charset="0"/>
                <a:hlinkClick r:id="rId7" action="ppaction://hlinksldjump"/>
              </a:rPr>
              <a:t>Get</a:t>
            </a:r>
          </a:p>
          <a:p>
            <a:pPr algn="ctr"/>
            <a:r>
              <a:rPr lang="en-US" sz="2400" b="1">
                <a:solidFill>
                  <a:srgbClr val="002060"/>
                </a:solidFill>
                <a:latin typeface="Calibri" pitchFamily="34" charset="0"/>
                <a:hlinkClick r:id="rId8" action="ppaction://hlinksldjump"/>
              </a:rPr>
              <a:t>Go 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  <a:hlinkClick r:id="rId7" action="ppaction://hlinksldjump"/>
              </a:rPr>
              <a:t> 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ru-RU" b="1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285728"/>
          <a:ext cx="821537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429000" y="2928938"/>
            <a:ext cx="2357438" cy="101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C00000"/>
                </a:solidFill>
                <a:latin typeface="Calibri" pitchFamily="34" charset="0"/>
              </a:rPr>
              <a:t>LOOK</a:t>
            </a:r>
            <a:endParaRPr lang="ru-RU" sz="6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TextBox 28"/>
          <p:cNvSpPr txBox="1">
            <a:spLocks noChangeArrowheads="1"/>
          </p:cNvSpPr>
          <p:nvPr/>
        </p:nvSpPr>
        <p:spPr bwMode="auto">
          <a:xfrm>
            <a:off x="3429000" y="1000125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СМОТРЕТЬ НА…</a:t>
            </a:r>
          </a:p>
        </p:txBody>
      </p:sp>
      <p:sp>
        <p:nvSpPr>
          <p:cNvPr id="5" name="TextBox 30"/>
          <p:cNvSpPr txBox="1">
            <a:spLocks noChangeArrowheads="1"/>
          </p:cNvSpPr>
          <p:nvPr/>
        </p:nvSpPr>
        <p:spPr bwMode="auto">
          <a:xfrm>
            <a:off x="5857875" y="2071688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ПРИСМАТРИВАТЬ</a:t>
            </a:r>
          </a:p>
        </p:txBody>
      </p:sp>
      <p:sp>
        <p:nvSpPr>
          <p:cNvPr id="6" name="TextBox 32"/>
          <p:cNvSpPr txBox="1">
            <a:spLocks noChangeArrowheads="1"/>
          </p:cNvSpPr>
          <p:nvPr/>
        </p:nvSpPr>
        <p:spPr bwMode="auto">
          <a:xfrm>
            <a:off x="6429375" y="4429125"/>
            <a:ext cx="1500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НАВЕЩАТЬ</a:t>
            </a:r>
          </a:p>
        </p:txBody>
      </p:sp>
      <p:sp>
        <p:nvSpPr>
          <p:cNvPr id="7" name="TextBox 33"/>
          <p:cNvSpPr txBox="1">
            <a:spLocks noChangeArrowheads="1"/>
          </p:cNvSpPr>
          <p:nvPr/>
        </p:nvSpPr>
        <p:spPr bwMode="auto">
          <a:xfrm>
            <a:off x="4357688" y="62150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ПОСМОТРЕТЬ  ЧТО-ЛИБО</a:t>
            </a:r>
          </a:p>
        </p:txBody>
      </p:sp>
      <p:sp>
        <p:nvSpPr>
          <p:cNvPr id="8" name="TextBox 31"/>
          <p:cNvSpPr txBox="1">
            <a:spLocks noChangeArrowheads="1"/>
          </p:cNvSpPr>
          <p:nvPr/>
        </p:nvSpPr>
        <p:spPr bwMode="auto">
          <a:xfrm>
            <a:off x="2357438" y="6286500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ОСТОРОЖНО!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442912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ВЫГЛЯДЫВАТЬ</a:t>
            </a: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1500188" y="2000250"/>
            <a:ext cx="150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ИСКАТЬ</a:t>
            </a:r>
          </a:p>
        </p:txBody>
      </p:sp>
      <p:pic>
        <p:nvPicPr>
          <p:cNvPr id="5131" name="Рисунок 10" descr="Home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9563" y="6000750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>
            <a:stCxn id="3" idx="0"/>
          </p:cNvCxnSpPr>
          <p:nvPr/>
        </p:nvCxnSpPr>
        <p:spPr>
          <a:xfrm rot="16200000" flipV="1">
            <a:off x="3767931" y="2089944"/>
            <a:ext cx="1643063" cy="349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1"/>
          </p:cNvCxnSpPr>
          <p:nvPr/>
        </p:nvCxnSpPr>
        <p:spPr>
          <a:xfrm rot="5400000" flipH="1" flipV="1">
            <a:off x="5200650" y="2271713"/>
            <a:ext cx="671513" cy="6429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0" idx="3"/>
          </p:cNvCxnSpPr>
          <p:nvPr/>
        </p:nvCxnSpPr>
        <p:spPr>
          <a:xfrm rot="10800000">
            <a:off x="3000375" y="2185988"/>
            <a:ext cx="857250" cy="7429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428875" y="3786188"/>
            <a:ext cx="1000125" cy="1428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786062" y="4500563"/>
            <a:ext cx="1643063" cy="64293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357687" y="4500563"/>
            <a:ext cx="1643063" cy="64293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86438" y="3786188"/>
            <a:ext cx="642937" cy="50006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Fill in the gaps and translate</a:t>
            </a:r>
            <a:endParaRPr lang="ru-RU" smtClean="0"/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500063" y="1643063"/>
            <a:ext cx="8215312" cy="452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Look......! There is a car coming.</a:t>
            </a:r>
          </a:p>
          <a:p>
            <a:pPr marL="342900" indent="-342900">
              <a:buFontTx/>
              <a:buAutoNum type="arabicPeriod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Could you look …</a:t>
            </a:r>
            <a:r>
              <a:rPr lang="ru-RU" sz="3200" b="1" i="1">
                <a:solidFill>
                  <a:srgbClr val="002060"/>
                </a:solidFill>
                <a:latin typeface="Calibri" pitchFamily="34" charset="0"/>
              </a:rPr>
              <a:t>…</a:t>
            </a: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. my dog while I am on vocation?</a:t>
            </a:r>
          </a:p>
          <a:p>
            <a:pPr marL="342900" indent="-342900">
              <a:buFontTx/>
              <a:buAutoNum type="arabicPeriod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I’ll look …</a:t>
            </a:r>
            <a:r>
              <a:rPr lang="ru-RU" sz="3200" b="1" i="1">
                <a:solidFill>
                  <a:srgbClr val="002060"/>
                </a:solidFill>
                <a:latin typeface="Calibri" pitchFamily="34" charset="0"/>
              </a:rPr>
              <a:t>..</a:t>
            </a: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 and see you next week.</a:t>
            </a:r>
          </a:p>
          <a:p>
            <a:pPr marL="342900" indent="-342900">
              <a:buFontTx/>
              <a:buAutoNum type="arabicPeriod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If you don’t know the word look it …</a:t>
            </a:r>
            <a:r>
              <a:rPr lang="ru-RU" sz="3200" b="1" i="1">
                <a:solidFill>
                  <a:srgbClr val="002060"/>
                </a:solidFill>
                <a:latin typeface="Calibri" pitchFamily="34" charset="0"/>
              </a:rPr>
              <a:t>..</a:t>
            </a: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 in the dictionary.</a:t>
            </a:r>
          </a:p>
          <a:p>
            <a:pPr marL="342900" indent="-342900">
              <a:buFontTx/>
              <a:buAutoNum type="arabicPeriod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Have you seen my shirt?  I’ve been looking …</a:t>
            </a:r>
            <a:r>
              <a:rPr lang="ru-RU" sz="3200" b="1" i="1">
                <a:solidFill>
                  <a:srgbClr val="002060"/>
                </a:solidFill>
                <a:latin typeface="Calibri" pitchFamily="34" charset="0"/>
              </a:rPr>
              <a:t>..</a:t>
            </a: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 it everywhere.</a:t>
            </a:r>
          </a:p>
          <a:p>
            <a:pPr marL="342900" indent="-342900">
              <a:buFontTx/>
              <a:buAutoNum type="arabicPeriod"/>
            </a:pP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Look …</a:t>
            </a:r>
            <a:r>
              <a:rPr lang="ru-RU" sz="3200" b="1" i="1">
                <a:solidFill>
                  <a:srgbClr val="002060"/>
                </a:solidFill>
                <a:latin typeface="Calibri" pitchFamily="34" charset="0"/>
              </a:rPr>
              <a:t>..</a:t>
            </a:r>
            <a:r>
              <a:rPr lang="en-US" sz="3200" b="1" i="1">
                <a:solidFill>
                  <a:srgbClr val="002060"/>
                </a:solidFill>
                <a:latin typeface="Calibri" pitchFamily="34" charset="0"/>
              </a:rPr>
              <a:t> this picture, please.</a:t>
            </a:r>
            <a:endParaRPr lang="ru-RU" sz="3200" b="1" i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6148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500688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1571625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Calibri" pitchFamily="34" charset="0"/>
              </a:rPr>
              <a:t>out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00375" y="2071688"/>
            <a:ext cx="171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Calibri" pitchFamily="34" charset="0"/>
              </a:rPr>
              <a:t>after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14500" y="307181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Calibri" pitchFamily="34" charset="0"/>
              </a:rPr>
              <a:t>in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75" y="3500438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Calibri" pitchFamily="34" charset="0"/>
              </a:rPr>
              <a:t>up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" y="4929188"/>
            <a:ext cx="135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Calibri" pitchFamily="34" charset="0"/>
              </a:rPr>
              <a:t>for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71625" y="5500688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Calibri" pitchFamily="34" charset="0"/>
              </a:rPr>
              <a:t>at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714348" y="1714488"/>
            <a:ext cx="8072438" cy="464343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ahead –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about –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back –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round –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through –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like –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well (ill) –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here!     -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down   -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over    -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forward to   -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Look up to   -</a:t>
            </a:r>
            <a:endParaRPr lang="ru-RU" sz="3600" b="1" i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600" b="1" i="1" dirty="0">
                <a:latin typeface="+mn-lt"/>
              </a:rPr>
              <a:t>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717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Guess the meaning &amp; use </a:t>
            </a:r>
            <a:br>
              <a:rPr lang="en-US" b="1" i="1" smtClean="0">
                <a:solidFill>
                  <a:schemeClr val="bg1"/>
                </a:solidFill>
              </a:rPr>
            </a:br>
            <a:r>
              <a:rPr lang="en-US" sz="2200" b="1" i="1" smtClean="0">
                <a:solidFill>
                  <a:schemeClr val="bg1"/>
                </a:solidFill>
              </a:rPr>
              <a:t>(give the examples of  usage)</a:t>
            </a:r>
            <a:endParaRPr lang="ru-RU" sz="22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86188" y="1714500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смотреть вперед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86188" y="2071688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оглядываться (ориентироваться)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86188" y="2428875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оглядываться ( в т.ч. на прошлое)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3250" y="2786063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оглядываться кругом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14750" y="3143250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смотреть через, просматривать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00375" y="3429000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быть похожим на…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7563" y="3857625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выглядеть хорошо(плохо)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28938" y="4143375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Послушайте!</a:t>
            </a:r>
          </a:p>
        </p:txBody>
      </p:sp>
      <p:pic>
        <p:nvPicPr>
          <p:cNvPr id="7182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5857875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43250" y="4500563"/>
            <a:ext cx="4071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</a:rPr>
              <a:t>смотреть  свысока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28938" y="4929188"/>
            <a:ext cx="428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</a:rPr>
              <a:t>просматривать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00438" y="521493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</a:rPr>
              <a:t>ожидать с нетерпением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00500" y="5572125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уважать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bg1"/>
                </a:solidFill>
              </a:rPr>
              <a:t>Translate  into  English</a:t>
            </a:r>
            <a:endParaRPr lang="ru-RU" smtClean="0"/>
          </a:p>
        </p:txBody>
      </p:sp>
      <p:sp>
        <p:nvSpPr>
          <p:cNvPr id="8195" name="Содержимое 3"/>
          <p:cNvSpPr>
            <a:spLocks noGrp="1"/>
          </p:cNvSpPr>
          <p:nvPr>
            <p:ph idx="1"/>
          </p:nvPr>
        </p:nvSpPr>
        <p:spPr>
          <a:xfrm>
            <a:off x="642938" y="1600200"/>
            <a:ext cx="7715250" cy="4525963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Я советую тебе не просто просмотреть этот договор, а прочитать его внимательно.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Я всегда относился к нему с уважением( смотрел снизу вверх).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Всем нравится когда за ними ухаживают, не правда ли?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Мы с нетерпением ждем встречи с вами в Москве.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Найди значение новых слов в словаре.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i="1" smtClean="0">
                <a:solidFill>
                  <a:srgbClr val="002060"/>
                </a:solidFill>
              </a:rPr>
              <a:t>Не стоит все время оглядываться на прошлое. Надо жить и смотреть вперед.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ru-RU" sz="2400" b="1" i="1" smtClean="0">
              <a:solidFill>
                <a:srgbClr val="002060"/>
              </a:solidFill>
            </a:endParaRPr>
          </a:p>
        </p:txBody>
      </p:sp>
      <p:pic>
        <p:nvPicPr>
          <p:cNvPr id="8196" name="Рисунок 4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5500688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500042"/>
          <a:ext cx="807249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3571875" y="2928938"/>
            <a:ext cx="2071688" cy="1016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put</a:t>
            </a:r>
            <a:endParaRPr lang="ru-RU" sz="6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43313" y="1214438"/>
            <a:ext cx="192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откладывать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72188" y="242887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надевать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72188" y="4929188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убирать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9063" y="60721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записывать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28688" y="492918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выгонять, удалять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85938" y="242887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мириться</a:t>
            </a:r>
          </a:p>
        </p:txBody>
      </p:sp>
      <p:pic>
        <p:nvPicPr>
          <p:cNvPr id="9226" name="Рисунок 10" descr="Home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8125" y="5857875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 rot="5400000" flipH="1" flipV="1">
            <a:off x="3894137" y="2249488"/>
            <a:ext cx="1357313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286375" y="2428875"/>
            <a:ext cx="642938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86375" y="4000500"/>
            <a:ext cx="642938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3883820" y="4669631"/>
            <a:ext cx="1484312" cy="349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143250" y="3929063"/>
            <a:ext cx="857250" cy="3571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3286125" y="2286000"/>
            <a:ext cx="642938" cy="6429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Fill in the gaps and translate</a:t>
            </a:r>
            <a:endParaRPr lang="ru-RU" smtClean="0"/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457200" y="1600200"/>
            <a:ext cx="8229600" cy="490061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Close your books and put them ……  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Take your notebooks and put …….  all words that are on the board.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 err="1">
                <a:solidFill>
                  <a:srgbClr val="002060"/>
                </a:solidFill>
                <a:latin typeface="+mn-lt"/>
              </a:rPr>
              <a:t>Mr.Garrett</a:t>
            </a: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 put …….. his trip  to Washington </a:t>
            </a:r>
            <a:r>
              <a:rPr lang="en-US" sz="3200" b="1" i="1" dirty="0" err="1">
                <a:solidFill>
                  <a:srgbClr val="002060"/>
                </a:solidFill>
                <a:latin typeface="+mn-lt"/>
              </a:rPr>
              <a:t>untill</a:t>
            </a: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 next month.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Alison is not ready yet. She hasn’t put  her  coat ……   .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3200" b="1" i="1" dirty="0">
                <a:solidFill>
                  <a:srgbClr val="002060"/>
                </a:solidFill>
                <a:latin typeface="+mn-lt"/>
              </a:rPr>
              <a:t>Never put ……..  till tomorrow what you can do today.</a:t>
            </a:r>
            <a:endParaRPr lang="ru-RU" sz="32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43625" y="1571625"/>
            <a:ext cx="1214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aside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9313" y="2143125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down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43313" y="3214688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off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85938" y="4786313"/>
            <a:ext cx="785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on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0" y="535781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off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251" name="Рисунок 10" descr="Hom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5929313"/>
            <a:ext cx="517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1249</Words>
  <Application>Microsoft Office PowerPoint</Application>
  <PresentationFormat>Экран (4:3)</PresentationFormat>
  <Paragraphs>296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What is a phrasal verb?</vt:lpstr>
      <vt:lpstr>Contents (part one)</vt:lpstr>
      <vt:lpstr>Слайд 4</vt:lpstr>
      <vt:lpstr>Fill in the gaps and translate</vt:lpstr>
      <vt:lpstr>Guess the meaning &amp; use  (give the examples of  usage)</vt:lpstr>
      <vt:lpstr>Translate  into  English</vt:lpstr>
      <vt:lpstr>Слайд 8</vt:lpstr>
      <vt:lpstr>Fill in the gaps and translate</vt:lpstr>
      <vt:lpstr>Guess the meaning &amp; use  (give the examples of  usage)</vt:lpstr>
      <vt:lpstr>Translate  into  English</vt:lpstr>
      <vt:lpstr>Слайд 12</vt:lpstr>
      <vt:lpstr>Fill in the gaps and translate</vt:lpstr>
      <vt:lpstr>Guess the meaning &amp; use  (give the examples of  usage)</vt:lpstr>
      <vt:lpstr>Translate  into  English</vt:lpstr>
      <vt:lpstr>Слайд 16</vt:lpstr>
      <vt:lpstr>Fill in the gaps and translate</vt:lpstr>
      <vt:lpstr>Guess the meaning &amp; use  (give the examples of  usage)</vt:lpstr>
      <vt:lpstr>Translate  into  English</vt:lpstr>
      <vt:lpstr>Слайд 20</vt:lpstr>
      <vt:lpstr>Fill in the gaps and translate</vt:lpstr>
      <vt:lpstr>Guess the meaning &amp; use  (give the examples of  usage)</vt:lpstr>
      <vt:lpstr>Translate  into  English</vt:lpstr>
      <vt:lpstr>Слайд 24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TRAINER</dc:creator>
  <cp:lastModifiedBy>1</cp:lastModifiedBy>
  <cp:revision>46</cp:revision>
  <dcterms:created xsi:type="dcterms:W3CDTF">2009-08-29T17:39:47Z</dcterms:created>
  <dcterms:modified xsi:type="dcterms:W3CDTF">2011-11-03T16:49:37Z</dcterms:modified>
</cp:coreProperties>
</file>