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69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0A864-571C-46DF-80E9-CD13617DAF52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29B9-163D-4B9E-A4E4-8B0CAF347F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5" Type="http://schemas.openxmlformats.org/officeDocument/2006/relationships/image" Target="../media/image7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28600" y="762000"/>
            <a:ext cx="8229600" cy="3886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solidFill>
                  <a:srgbClr val="C00000"/>
                </a:solidFill>
              </a:rPr>
              <a:t>Spring is green,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Summer is bright,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Autumn is yellow,</a:t>
            </a:r>
          </a:p>
          <a:p>
            <a:r>
              <a:rPr lang="en-US" sz="4000" dirty="0" smtClean="0">
                <a:solidFill>
                  <a:srgbClr val="C00000"/>
                </a:solidFill>
              </a:rPr>
              <a:t>Winter is white</a:t>
            </a:r>
            <a:r>
              <a:rPr lang="en-US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Picture 5" descr="P001b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275345">
            <a:off x="5502519" y="552977"/>
            <a:ext cx="3505200" cy="2657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" name="Picture 6" descr="isCAKMKK5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85446">
            <a:off x="6464103" y="3445669"/>
            <a:ext cx="3211513" cy="2405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isCAZ058Z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9997">
            <a:off x="380118" y="4439382"/>
            <a:ext cx="3048000" cy="22860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4" name="Picture 8" descr="isCAPALR9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36" y="4077071"/>
            <a:ext cx="350520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3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452596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smtClean="0"/>
              <a:t>There is </a:t>
            </a:r>
            <a:r>
              <a:rPr lang="en-US" sz="4400" b="1" dirty="0" smtClean="0">
                <a:solidFill>
                  <a:srgbClr val="00B050"/>
                </a:solidFill>
              </a:rPr>
              <a:t>no</a:t>
            </a:r>
            <a:r>
              <a:rPr lang="en-US" sz="4400" b="1" dirty="0" smtClean="0"/>
              <a:t> TV-set on the table.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/>
              <a:t>There are </a:t>
            </a:r>
            <a:r>
              <a:rPr lang="en-US" sz="4400" b="1" dirty="0" smtClean="0">
                <a:solidFill>
                  <a:srgbClr val="00B050"/>
                </a:solidFill>
              </a:rPr>
              <a:t>no</a:t>
            </a:r>
            <a:r>
              <a:rPr lang="en-US" sz="4400" b="1" dirty="0" smtClean="0"/>
              <a:t> books on the table</a:t>
            </a:r>
            <a:r>
              <a:rPr lang="en-US" sz="4400" dirty="0" smtClean="0"/>
              <a:t>.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463" y="1556792"/>
            <a:ext cx="7408333" cy="34506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4"/>
                </a:solidFill>
              </a:rPr>
              <a:t>How many </a:t>
            </a:r>
            <a:r>
              <a:rPr lang="en-US" sz="4400" b="1" dirty="0" smtClean="0"/>
              <a:t>pictures </a:t>
            </a:r>
            <a:r>
              <a:rPr lang="en-US" sz="4400" b="1" dirty="0" smtClean="0">
                <a:solidFill>
                  <a:srgbClr val="FF0000"/>
                </a:solidFill>
              </a:rPr>
              <a:t>are there </a:t>
            </a:r>
            <a:r>
              <a:rPr lang="en-US" sz="4400" b="1" dirty="0" smtClean="0"/>
              <a:t>on the wall?</a:t>
            </a:r>
          </a:p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chemeClr val="accent4"/>
                </a:solidFill>
              </a:rPr>
              <a:t>How many </a:t>
            </a:r>
            <a:r>
              <a:rPr lang="en-US" sz="4400" b="1" dirty="0" smtClean="0"/>
              <a:t>chairs </a:t>
            </a:r>
            <a:r>
              <a:rPr lang="en-US" sz="4400" b="1" dirty="0" smtClean="0">
                <a:solidFill>
                  <a:srgbClr val="FF0000"/>
                </a:solidFill>
              </a:rPr>
              <a:t>are there </a:t>
            </a:r>
            <a:r>
              <a:rPr lang="en-US" sz="4400" b="1" dirty="0" smtClean="0"/>
              <a:t>in the room? </a:t>
            </a:r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3" t="71454"/>
          <a:stretch>
            <a:fillRect/>
          </a:stretch>
        </p:blipFill>
        <p:spPr bwMode="auto">
          <a:xfrm>
            <a:off x="4101996" y="5214950"/>
            <a:ext cx="4282828" cy="112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6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4" descr="5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332656"/>
            <a:ext cx="4846638" cy="598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50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86" y="348531"/>
            <a:ext cx="4346575" cy="597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2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492896"/>
            <a:ext cx="7408333" cy="345069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 smtClean="0">
                <a:solidFill>
                  <a:srgbClr val="FF0000"/>
                </a:solidFill>
              </a:rPr>
              <a:t>There is </a:t>
            </a:r>
            <a:r>
              <a:rPr lang="en-US" sz="3600" b="1" dirty="0" smtClean="0"/>
              <a:t>a bookcase in the room.</a:t>
            </a:r>
          </a:p>
          <a:p>
            <a:pPr>
              <a:lnSpc>
                <a:spcPct val="200000"/>
              </a:lnSpc>
            </a:pPr>
            <a:r>
              <a:rPr lang="en-US" sz="3600" b="1" dirty="0" smtClean="0"/>
              <a:t>What </a:t>
            </a:r>
            <a:r>
              <a:rPr lang="en-US" sz="3600" b="1" dirty="0" smtClean="0">
                <a:solidFill>
                  <a:srgbClr val="FF0000"/>
                </a:solidFill>
              </a:rPr>
              <a:t>is there </a:t>
            </a:r>
            <a:r>
              <a:rPr lang="en-US" sz="3600" b="1" dirty="0" smtClean="0"/>
              <a:t>under the table.</a:t>
            </a:r>
          </a:p>
          <a:p>
            <a:pPr>
              <a:lnSpc>
                <a:spcPct val="200000"/>
              </a:lnSpc>
            </a:pPr>
            <a:r>
              <a:rPr lang="en-US" sz="3600" b="1" dirty="0" smtClean="0"/>
              <a:t>There is a carpet </a:t>
            </a:r>
            <a:r>
              <a:rPr lang="en-US" sz="3600" b="1" dirty="0" smtClean="0">
                <a:solidFill>
                  <a:srgbClr val="FF0000"/>
                </a:solidFill>
              </a:rPr>
              <a:t>on</a:t>
            </a:r>
            <a:r>
              <a:rPr lang="en-US" sz="3600" b="1" dirty="0" smtClean="0"/>
              <a:t> the floor.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7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5" y="1628800"/>
            <a:ext cx="5588649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304800"/>
            <a:ext cx="8229600" cy="632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 The                     is  green.</a:t>
            </a:r>
          </a:p>
          <a:p>
            <a:endParaRPr lang="en-US" sz="4000" dirty="0" smtClean="0"/>
          </a:p>
          <a:p>
            <a:r>
              <a:rPr lang="en-US" sz="4000" dirty="0" smtClean="0"/>
              <a:t>The                      is bright.</a:t>
            </a:r>
          </a:p>
          <a:p>
            <a:pPr>
              <a:buFont typeface="Wingdings" pitchFamily="2" charset="2"/>
              <a:buNone/>
            </a:pPr>
            <a:r>
              <a:rPr lang="en-US" sz="4000" dirty="0" smtClean="0"/>
              <a:t>                     </a:t>
            </a:r>
          </a:p>
          <a:p>
            <a:r>
              <a:rPr lang="en-US" sz="4000" dirty="0" smtClean="0"/>
              <a:t>The                      is yellow.</a:t>
            </a:r>
            <a:endParaRPr lang="ru-RU" sz="4000" dirty="0" smtClean="0"/>
          </a:p>
          <a:p>
            <a:endParaRPr lang="ru-RU" sz="4000" dirty="0" smtClean="0"/>
          </a:p>
          <a:p>
            <a:pPr>
              <a:buFont typeface="Wingdings" pitchFamily="2" charset="2"/>
              <a:buNone/>
            </a:pPr>
            <a:r>
              <a:rPr lang="en-US" sz="4000" dirty="0" smtClean="0"/>
              <a:t>                     </a:t>
            </a:r>
          </a:p>
          <a:p>
            <a:r>
              <a:rPr lang="en-US" sz="4000" dirty="0" smtClean="0"/>
              <a:t>The                       is white.</a:t>
            </a:r>
            <a:endParaRPr lang="ru-RU" sz="4000" dirty="0"/>
          </a:p>
        </p:txBody>
      </p:sp>
      <p:pic>
        <p:nvPicPr>
          <p:cNvPr id="5" name="Picture 9" descr="Рисунок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43" y="0"/>
            <a:ext cx="1427163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Рисунок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993" y="1628775"/>
            <a:ext cx="2201863" cy="148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Рисунок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765" y="3109913"/>
            <a:ext cx="920750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Рисунок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500" y="4646612"/>
            <a:ext cx="1931987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80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TOPIC OF OUR LESSON</a:t>
            </a:r>
            <a:r>
              <a:rPr lang="ru-RU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:</a:t>
            </a:r>
            <a: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</a:br>
            <a:r>
              <a:rPr lang="en-US" b="1" dirty="0">
                <a:latin typeface="Aharoni" pitchFamily="2" charset="-79"/>
                <a:cs typeface="Aharoni" pitchFamily="2" charset="-79"/>
              </a:rPr>
              <a:t/>
            </a:r>
            <a:br>
              <a:rPr lang="en-US" b="1" dirty="0">
                <a:latin typeface="Aharoni" pitchFamily="2" charset="-79"/>
                <a:cs typeface="Aharoni" pitchFamily="2" charset="-79"/>
              </a:rPr>
            </a:br>
            <a:r>
              <a:rPr lang="en-US" sz="49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MY FLAT</a:t>
            </a:r>
            <a:r>
              <a:rPr lang="en-US" sz="49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9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4900" b="1" dirty="0" smtClean="0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MY HOUSE</a:t>
            </a:r>
            <a:r>
              <a:rPr lang="en-US" sz="4900" b="1" dirty="0" smtClean="0">
                <a:latin typeface="Aharoni" pitchFamily="2" charset="-79"/>
                <a:cs typeface="Aharoni" pitchFamily="2" charset="-79"/>
              </a:rPr>
              <a:t/>
            </a:r>
            <a:br>
              <a:rPr lang="en-US" sz="4900" b="1" dirty="0" smtClean="0">
                <a:latin typeface="Aharoni" pitchFamily="2" charset="-79"/>
                <a:cs typeface="Aharoni" pitchFamily="2" charset="-79"/>
              </a:rPr>
            </a:br>
            <a:r>
              <a:rPr lang="en-US" sz="4900" b="1" dirty="0" smtClean="0">
                <a:latin typeface="Aharoni" pitchFamily="2" charset="-79"/>
                <a:cs typeface="Aharoni" pitchFamily="2" charset="-79"/>
              </a:rPr>
              <a:t>MY ROOM</a:t>
            </a:r>
            <a:endParaRPr lang="ru-RU" sz="4900" b="1" dirty="0">
              <a:cs typeface="Aharoni" pitchFamily="2" charset="-79"/>
            </a:endParaRPr>
          </a:p>
        </p:txBody>
      </p:sp>
      <p:pic>
        <p:nvPicPr>
          <p:cNvPr id="5" name="Picture 14" descr="50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143116"/>
            <a:ext cx="2270109" cy="280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500313" y="0"/>
            <a:ext cx="3929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00"/>
                </a:solidFill>
              </a:rPr>
              <a:t>Furniture</a:t>
            </a:r>
            <a:endParaRPr lang="ru-RU" sz="4000" b="1">
              <a:solidFill>
                <a:srgbClr val="000000"/>
              </a:solidFill>
            </a:endParaRPr>
          </a:p>
        </p:txBody>
      </p:sp>
      <p:pic>
        <p:nvPicPr>
          <p:cNvPr id="7" name="Picture 2" descr="C:\Documents and Settings\сестры\Мои документы\Мои рисунки\дома, мебель\мебель\94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18918" b="2702"/>
          <a:stretch>
            <a:fillRect/>
          </a:stretch>
        </p:blipFill>
        <p:spPr bwMode="auto">
          <a:xfrm>
            <a:off x="6568427" y="4453290"/>
            <a:ext cx="1214437" cy="15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сестры\Мои документы\Мои рисунки\дома, мебель\мебель\23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38" y="500063"/>
            <a:ext cx="12239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сестры\Мои документы\Мои рисунки\дома, мебель\мебель\133143_w640_h640_polka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4214813"/>
            <a:ext cx="16684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C:\Documents and Settings\сестры\Мои документы\Мои рисунки\дома, мебель\мебель\08074807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25"/>
            <a:ext cx="20716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C:\Documents and Settings\сестры\Мои документы\Мои рисунки\дома, мебель\мебель\1236942367_7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8331" b="12498"/>
          <a:stretch>
            <a:fillRect/>
          </a:stretch>
        </p:blipFill>
        <p:spPr bwMode="auto">
          <a:xfrm>
            <a:off x="142875" y="5475288"/>
            <a:ext cx="1928813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Documents and Settings\сестры\Мои документы\Мои рисунки\дома, мебель\мебель\Копия 12215709703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2786063"/>
            <a:ext cx="928687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 descr="C:\Documents and Settings\сестры\Мои документы\Мои рисунки\дома, мебель\мебель\kami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t="10417" r="13594" b="16666"/>
          <a:stretch>
            <a:fillRect/>
          </a:stretch>
        </p:blipFill>
        <p:spPr bwMode="auto">
          <a:xfrm>
            <a:off x="6286500" y="2286000"/>
            <a:ext cx="1541463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C:\Documents and Settings\сестры\Мои документы\Мои рисунки\дома, мебель\мебель\shkaf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9375" r="15909" b="6248"/>
          <a:stretch>
            <a:fillRect/>
          </a:stretch>
        </p:blipFill>
        <p:spPr bwMode="auto">
          <a:xfrm>
            <a:off x="2357438" y="2000250"/>
            <a:ext cx="173672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C:\Documents and Settings\сестры\Мои документы\Мои рисунки\дома, мебель\мебель\Sh-kupeEkat_250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0"/>
            <a:ext cx="137001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1" descr="C:\Documents and Settings\сестры\Мои документы\Мои рисунки\дома, мебель\мебель\tiktak-dk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" t="9285" r="4082" b="17857"/>
          <a:stretch>
            <a:fillRect/>
          </a:stretch>
        </p:blipFill>
        <p:spPr bwMode="auto">
          <a:xfrm>
            <a:off x="285750" y="357188"/>
            <a:ext cx="25209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C:\Documents and Settings\сестры\Мои документы\Мои рисунки\дома, мебель\мебель\tiktak-krk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3" r="9930" b="9999"/>
          <a:stretch>
            <a:fillRect/>
          </a:stretch>
        </p:blipFill>
        <p:spPr bwMode="auto">
          <a:xfrm>
            <a:off x="285750" y="1928813"/>
            <a:ext cx="164306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C:\Documents and Settings\сестры\Мои документы\Мои рисунки\дома, мебель\мебель\Копия вкпвпв.bmp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958" y="4192084"/>
            <a:ext cx="1609725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4" descr="C:\Documents and Settings\сестры\Мои документы\Мои рисунки\дома, мебель\мебель\ььььт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0" t="20631" r="6500" b="11597"/>
          <a:stretch>
            <a:fillRect/>
          </a:stretch>
        </p:blipFill>
        <p:spPr bwMode="auto">
          <a:xfrm>
            <a:off x="3143250" y="642938"/>
            <a:ext cx="24860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79326" y="151967"/>
            <a:ext cx="1928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a sofa</a:t>
            </a:r>
            <a:endParaRPr lang="ru-RU" sz="1400" b="1" dirty="0">
              <a:solidFill>
                <a:srgbClr val="000000"/>
              </a:solidFill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2857500" y="714375"/>
            <a:ext cx="17145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a bed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5250656" y="1643063"/>
            <a:ext cx="25003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/>
              <a:t>bookcase</a:t>
            </a:r>
            <a:endParaRPr lang="ru-RU" sz="2800" b="1" dirty="0" smtClean="0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7750969" y="1922318"/>
            <a:ext cx="17145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a chair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chair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142875" y="3857625"/>
            <a:ext cx="2071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a carpet</a:t>
            </a:r>
            <a:endParaRPr lang="ru-RU" sz="2800" b="1"/>
          </a:p>
        </p:txBody>
      </p:sp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857375" y="6338888"/>
            <a:ext cx="2000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a picture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7643813" y="5286375"/>
            <a:ext cx="1714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/>
              <a:t>a </a:t>
            </a:r>
            <a:r>
              <a:rPr lang="en-US" sz="2800" b="1" dirty="0" smtClean="0"/>
              <a:t>clock</a:t>
            </a:r>
            <a:endParaRPr lang="ru-RU" sz="2800" b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690971" y="3810000"/>
            <a:ext cx="2714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/>
              <a:t>a fire-place</a:t>
            </a:r>
            <a:endParaRPr lang="ru-RU" sz="2800" b="1" dirty="0"/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6143625" y="6143625"/>
            <a:ext cx="214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a mirror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4429125" y="5786438"/>
            <a:ext cx="2071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</a:rPr>
              <a:t>a</a:t>
            </a:r>
            <a:r>
              <a:rPr lang="en-US" sz="2800" b="1" dirty="0" smtClean="0">
                <a:solidFill>
                  <a:srgbClr val="000000"/>
                </a:solidFill>
              </a:rPr>
              <a:t> curtain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30" name="Text Box 16"/>
          <p:cNvSpPr txBox="1">
            <a:spLocks noChangeArrowheads="1"/>
          </p:cNvSpPr>
          <p:nvPr/>
        </p:nvSpPr>
        <p:spPr bwMode="auto">
          <a:xfrm>
            <a:off x="2000250" y="5321878"/>
            <a:ext cx="271462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/>
              <a:t>a </a:t>
            </a:r>
            <a:r>
              <a:rPr lang="en-US" sz="2800" b="1" dirty="0" smtClean="0"/>
              <a:t>bookshelf</a:t>
            </a:r>
            <a:endParaRPr lang="ru-RU" sz="28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bookshelf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1" name="Picture 15" descr="C:\Documents and Settings\сестры\Мои документы\Мои рисунки\дома, мебель\мебель\стол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2357438"/>
            <a:ext cx="1817687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3929063" y="3286125"/>
            <a:ext cx="1928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a table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2000250" y="3643313"/>
            <a:ext cx="2428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a wardrobe</a:t>
            </a:r>
            <a:r>
              <a:rPr lang="en-US" sz="1400" b="1">
                <a:solidFill>
                  <a:srgbClr val="000000"/>
                </a:solidFill>
              </a:rPr>
              <a:t>               </a:t>
            </a:r>
            <a:endParaRPr lang="ru-RU" sz="2800" b="1">
              <a:solidFill>
                <a:srgbClr val="000000"/>
              </a:solidFill>
            </a:endParaRP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-214313" y="3286125"/>
            <a:ext cx="2643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/>
              <a:t>an arm-chair</a:t>
            </a:r>
            <a:endParaRPr lang="ru-RU" sz="2800" b="1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334341" y="5786438"/>
            <a:ext cx="214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a mirror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6263120" y="5970410"/>
            <a:ext cx="21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 smtClean="0"/>
              <a:t> </a:t>
            </a:r>
            <a:r>
              <a:rPr lang="en-US" sz="2800" b="1" dirty="0"/>
              <a:t>mirror</a:t>
            </a:r>
            <a:endParaRPr lang="ru-RU" sz="2800" b="1" dirty="0"/>
          </a:p>
        </p:txBody>
      </p:sp>
      <p:sp>
        <p:nvSpPr>
          <p:cNvPr id="37" name="Text Box 12"/>
          <p:cNvSpPr txBox="1">
            <a:spLocks noChangeArrowheads="1"/>
          </p:cNvSpPr>
          <p:nvPr/>
        </p:nvSpPr>
        <p:spPr bwMode="auto">
          <a:xfrm>
            <a:off x="7620216" y="1676904"/>
            <a:ext cx="17145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 smtClean="0"/>
              <a:t>a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/>
              <a:t>chair</a:t>
            </a:r>
            <a:endParaRPr lang="ru-RU" sz="2800" b="1" dirty="0"/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a </a:t>
            </a:r>
            <a:r>
              <a:rPr lang="en-US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chair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repeatCount="indefinit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1" presetClass="entr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1" presetClass="entr" presetSubtype="0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1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1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2786058"/>
            <a:ext cx="3071834" cy="11430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  <a:cs typeface="Aharoni" pitchFamily="2" charset="-79"/>
              </a:rPr>
              <a:t>?</a:t>
            </a:r>
            <a:endParaRPr lang="ru-RU" sz="9600" b="1" dirty="0">
              <a:solidFill>
                <a:srgbClr val="C00000"/>
              </a:solidFill>
              <a:cs typeface="Aharoni" pitchFamily="2" charset="-79"/>
            </a:endParaRPr>
          </a:p>
        </p:txBody>
      </p:sp>
      <p:pic>
        <p:nvPicPr>
          <p:cNvPr id="25" name="Picture 4" descr="C:\Documents and Settings\сестры\Мои документы\Мои рисунки\дома, мебель\519d694a166d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0194" r="8749" b="24860"/>
          <a:stretch>
            <a:fillRect/>
          </a:stretch>
        </p:blipFill>
        <p:spPr bwMode="auto">
          <a:xfrm>
            <a:off x="1214414" y="4286256"/>
            <a:ext cx="2362738" cy="166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scan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"/>
          <a:stretch>
            <a:fillRect/>
          </a:stretch>
        </p:blipFill>
        <p:spPr bwMode="auto">
          <a:xfrm>
            <a:off x="1928794" y="1071546"/>
            <a:ext cx="1358903" cy="253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scan 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"/>
          <a:stretch>
            <a:fillRect/>
          </a:stretch>
        </p:blipFill>
        <p:spPr bwMode="auto">
          <a:xfrm>
            <a:off x="6101742" y="4357694"/>
            <a:ext cx="1526208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5" t="4224" r="10431" b="4977"/>
          <a:stretch>
            <a:fillRect/>
          </a:stretch>
        </p:blipFill>
        <p:spPr bwMode="auto">
          <a:xfrm>
            <a:off x="6072198" y="1357298"/>
            <a:ext cx="1282700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92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сестры\Мои документы\Мои рисунки\дома, мебель\rsmugKs75p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14313"/>
            <a:ext cx="238918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сестры\Мои документы\Мои рисунки\дома, мебель\PC1700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3" t="21249" r="33125" b="38750"/>
          <a:stretch>
            <a:fillRect/>
          </a:stretch>
        </p:blipFill>
        <p:spPr bwMode="auto">
          <a:xfrm>
            <a:off x="6429375" y="285750"/>
            <a:ext cx="2352675" cy="175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сестры\Мои документы\Мои рисунки\дома, мебель\519d694a166d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0194" r="8749" b="24860"/>
          <a:stretch>
            <a:fillRect/>
          </a:stretch>
        </p:blipFill>
        <p:spPr bwMode="auto">
          <a:xfrm>
            <a:off x="428625" y="3357563"/>
            <a:ext cx="24288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:\Documents and Settings\сестры\Мои документы\Мои рисунки\дома, мебель\46780115_1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14313"/>
            <a:ext cx="2547938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:\Documents and Settings\сестры\Мои документы\Мои рисунки\дома, мебель\р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143250"/>
            <a:ext cx="24606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сестры\Мои документы\Мои рисунки\дома, мебель\IMG_01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7" r="-2" b="5644"/>
          <a:stretch>
            <a:fillRect/>
          </a:stretch>
        </p:blipFill>
        <p:spPr bwMode="auto">
          <a:xfrm>
            <a:off x="6572250" y="3071813"/>
            <a:ext cx="22145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4313" y="5286375"/>
            <a:ext cx="27860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in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  <a:t>the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box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000250"/>
            <a:ext cx="2500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on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the sofa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0038" y="2428875"/>
            <a:ext cx="35004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In front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of </a:t>
            </a:r>
            <a:r>
              <a:rPr lang="en-US" sz="3200" b="1" dirty="0" err="1">
                <a:solidFill>
                  <a:schemeClr val="tx2">
                    <a:lumMod val="10000"/>
                  </a:schemeClr>
                </a:solidFill>
              </a:rPr>
              <a:t>TVset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16249" y="5133756"/>
            <a:ext cx="328612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Behind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the table 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6927" y="5323681"/>
            <a:ext cx="928687" cy="5715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6500813" y="5643563"/>
            <a:ext cx="785812" cy="6429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000374" y="5225038"/>
            <a:ext cx="1357313" cy="50323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214313" y="2414588"/>
            <a:ext cx="1785938" cy="571500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929313" y="2289536"/>
            <a:ext cx="1595363" cy="356827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Under 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</a:rPr>
              <a:t>     the </a:t>
            </a:r>
            <a:r>
              <a:rPr lang="en-US" sz="3200" b="1" dirty="0">
                <a:solidFill>
                  <a:schemeClr val="tx2">
                    <a:lumMod val="10000"/>
                  </a:schemeClr>
                </a:solidFill>
              </a:rPr>
              <a:t>table</a:t>
            </a:r>
            <a:endParaRPr lang="ru-RU" sz="32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286125" y="2071688"/>
            <a:ext cx="785813" cy="574675"/>
          </a:xfrm>
          <a:prstGeom prst="rect">
            <a:avLst/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6545316" y="5500688"/>
            <a:ext cx="25717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tx2">
                    <a:lumMod val="10000"/>
                  </a:schemeClr>
                </a:solidFill>
              </a:rPr>
              <a:t>At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   the </a:t>
            </a:r>
            <a:r>
              <a:rPr lang="en-US" sz="2800" b="1" dirty="0">
                <a:solidFill>
                  <a:schemeClr val="tx2">
                    <a:lumMod val="10000"/>
                  </a:schemeClr>
                </a:solidFill>
              </a:rPr>
              <a:t>table</a:t>
            </a:r>
            <a:r>
              <a:rPr lang="en-US" sz="44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75" y="176786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… in the living room.</a:t>
            </a:r>
            <a:endParaRPr lang="ru-RU" dirty="0"/>
          </a:p>
        </p:txBody>
      </p:sp>
      <p:pic>
        <p:nvPicPr>
          <p:cNvPr id="26" name="Picture 10" descr="Рисунок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44613"/>
            <a:ext cx="182562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Рисунок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1509713"/>
            <a:ext cx="1924050" cy="15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Рисунок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38" y="4533900"/>
            <a:ext cx="2605087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Рисунок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805488"/>
            <a:ext cx="25908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5" descr="Рисунок1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3227388"/>
            <a:ext cx="2787650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Рисунок1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292475"/>
            <a:ext cx="3962400" cy="270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76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room is it?</a:t>
            </a:r>
            <a:endParaRPr lang="ru-RU" sz="6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Documents and Settings\сестры\Мои документы\Мои рисунки\дома, мебель\комнаты\0_14cb_1466840e_L.jpg"/>
          <p:cNvPicPr>
            <a:picLocks noChangeAspect="1" noChangeArrowheads="1"/>
          </p:cNvPicPr>
          <p:nvPr/>
        </p:nvPicPr>
        <p:blipFill>
          <a:blip r:embed="rId2">
            <a:lum brigh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" t="7550" r="1118" b="4362"/>
          <a:stretch>
            <a:fillRect/>
          </a:stretch>
        </p:blipFill>
        <p:spPr bwMode="auto">
          <a:xfrm>
            <a:off x="342558" y="1628800"/>
            <a:ext cx="835818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39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408333" cy="345069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5400" b="1" dirty="0" smtClean="0"/>
              <a:t>What </a:t>
            </a:r>
            <a:r>
              <a:rPr lang="en-US" sz="5400" b="1" dirty="0" smtClean="0">
                <a:solidFill>
                  <a:srgbClr val="FF0000"/>
                </a:solidFill>
              </a:rPr>
              <a:t>is there </a:t>
            </a:r>
            <a:r>
              <a:rPr lang="en-US" sz="5400" b="1" dirty="0" smtClean="0"/>
              <a:t>on the table?</a:t>
            </a:r>
          </a:p>
          <a:p>
            <a:pPr>
              <a:lnSpc>
                <a:spcPct val="150000"/>
              </a:lnSpc>
            </a:pPr>
            <a:r>
              <a:rPr lang="en-US" sz="5400" b="1" dirty="0" smtClean="0"/>
              <a:t>What </a:t>
            </a:r>
            <a:r>
              <a:rPr lang="en-US" sz="5400" b="1" dirty="0" smtClean="0">
                <a:solidFill>
                  <a:srgbClr val="FF0000"/>
                </a:solidFill>
              </a:rPr>
              <a:t>is there </a:t>
            </a:r>
            <a:r>
              <a:rPr lang="en-US" sz="5400" b="1" dirty="0" smtClean="0"/>
              <a:t>in front of the chair?</a:t>
            </a:r>
            <a:endParaRPr lang="ru-RU" sz="5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" b="74250"/>
          <a:stretch>
            <a:fillRect/>
          </a:stretch>
        </p:blipFill>
        <p:spPr bwMode="auto">
          <a:xfrm>
            <a:off x="3786182" y="4604066"/>
            <a:ext cx="4072926" cy="89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5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184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Волна</vt:lpstr>
      <vt:lpstr>Тема Office</vt:lpstr>
      <vt:lpstr>Презентация PowerPoint</vt:lpstr>
      <vt:lpstr>Презентация PowerPoint</vt:lpstr>
      <vt:lpstr>THE TOPIC OF OUR LESSON:  MY FLAT MY HOUSE MY ROOM</vt:lpstr>
      <vt:lpstr>Презентация PowerPoint</vt:lpstr>
      <vt:lpstr>?</vt:lpstr>
      <vt:lpstr>Презентация PowerPoint</vt:lpstr>
      <vt:lpstr>… in the living room.</vt:lpstr>
      <vt:lpstr>What room is it?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ДНС</dc:creator>
  <cp:lastModifiedBy>Ученик</cp:lastModifiedBy>
  <cp:revision>16</cp:revision>
  <dcterms:created xsi:type="dcterms:W3CDTF">2012-12-05T16:45:30Z</dcterms:created>
  <dcterms:modified xsi:type="dcterms:W3CDTF">2013-11-18T06:56:05Z</dcterms:modified>
</cp:coreProperties>
</file>