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024" y="548680"/>
            <a:ext cx="9217024" cy="7920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55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Сәкен Сейфуллин(1894-1938)</a:t>
            </a:r>
            <a:endParaRPr lang="ru-RU" sz="55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428047_545543236_939_Seifullin_Sa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3568" y="1556792"/>
            <a:ext cx="2808312" cy="260194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6696744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Ақын,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жазушы-драматург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,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әдебиет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зерттеушісі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●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Шын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аты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Сәдуақас .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5482952" cy="9383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Тақырыптар </a:t>
            </a:r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060848"/>
            <a:ext cx="4608512" cy="2933680"/>
          </a:xfrm>
        </p:spPr>
        <p:txBody>
          <a:bodyPr>
            <a:normAutofit/>
          </a:bodyPr>
          <a:lstStyle/>
          <a:p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Табиғат</a:t>
            </a:r>
          </a:p>
          <a:p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Маххабат</a:t>
            </a:r>
          </a:p>
          <a:p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Сағыныш сазы</a:t>
            </a:r>
          </a:p>
          <a:p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Мезгіл суреттері</a:t>
            </a:r>
          </a:p>
          <a:p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Ана – бала сүйіспеншілігі</a:t>
            </a:r>
          </a:p>
          <a:p>
            <a:endParaRPr lang="ru-RU" sz="25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seiful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2987061" cy="295232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4618856" cy="9361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Шығармалар </a:t>
            </a:r>
            <a:r>
              <a:rPr lang="ru-RU" sz="5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5544616" cy="3437736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Асығып  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тез  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аттандық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Далада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Кел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 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жігіттер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Сағындым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Камаудан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</a:t>
            </a:r>
            <a:r>
              <a:rPr lang="ru-RU" sz="2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Біздің жақта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</a:t>
            </a:r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Қашқынның аулы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 </a:t>
            </a:r>
            <a:r>
              <a:rPr lang="kk-KZ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Жас қазақ марсельезасы </a:t>
            </a:r>
            <a:r>
              <a:rPr lang="ru-RU" sz="2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851104" cy="938368"/>
          </a:xfrm>
        </p:spPr>
        <p:txBody>
          <a:bodyPr>
            <a:normAutofit/>
          </a:bodyPr>
          <a:lstStyle/>
          <a:p>
            <a:r>
              <a:rPr lang="ru-RU" sz="5500" dirty="0" smtClean="0"/>
              <a:t>« </a:t>
            </a:r>
            <a:r>
              <a:rPr lang="kk-KZ" sz="5500" dirty="0" smtClean="0"/>
              <a:t>Көкшетау </a:t>
            </a:r>
            <a:r>
              <a:rPr lang="ru-RU" sz="5500" dirty="0" smtClean="0"/>
              <a:t>» </a:t>
            </a:r>
            <a:r>
              <a:rPr lang="ru-RU" sz="5500" dirty="0" err="1" smtClean="0"/>
              <a:t>поэмасы</a:t>
            </a:r>
            <a:endParaRPr lang="ru-RU" sz="5500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63688" y="1340768"/>
            <a:ext cx="3600400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Арқаның кербез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сұлу Көкшетауы.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Дамылсыз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сұлу бетін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жуған жауын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Жан-жақтан ертелі-кеш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бұлттар келіп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Жүреді біліп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кетіп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есен-сауын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Сексен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көл Көкшетаудың саясында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Әрқайсы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алтын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кесе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аясында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Ауасы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дертке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дауа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жұпар иісті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Көкірек қанша жұтса, тоясың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ба?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Ырғалған көкке бойлап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қарағайы,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Қасында көк желекті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әппақ қайың,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Жібектей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желмен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шарпып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төңіректі,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Балқытып мас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қылады иіс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майы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Қарағай биік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шыңды қиялаған.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Еш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адам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оны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барып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қия алмаған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Шаңқылдап тау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жаңғыртып, шыңға қонып,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Жалғыз-ақ көк қаршыға ұялаған.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Көкпеңбек шың басынан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мұнар кетпес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Басына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атсаңдағы оғың жетпес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Бір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жұтсаң Көкшетаудың жұпарынан,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Өлгенше көкірегіңнен құмар кетпес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Сары алтын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Көкшетаудың ерте-кеші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Тау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күн сүйіскендей еркелесіп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Суретті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шежіресі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өткен күннің,</a:t>
            </a:r>
            <a:endParaRPr lang="ru-RU" sz="11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Сілекей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ағызады ертегісі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Талай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сыр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ертегіні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ел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айтады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fontAlgn="base">
              <a:buNone/>
            </a:pP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Ызыңдап таудан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соққан жел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айтады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177</Words>
  <Application>Microsoft Office PowerPoint</Application>
  <PresentationFormat>Экран (4:3)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Сәкен Сейфуллин(1894-1938)</vt:lpstr>
      <vt:lpstr>Тақырыптар :</vt:lpstr>
      <vt:lpstr>Шығармалар :</vt:lpstr>
      <vt:lpstr>« Көкшетау » поэмасы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22</cp:revision>
  <dcterms:created xsi:type="dcterms:W3CDTF">2014-02-20T08:46:19Z</dcterms:created>
  <dcterms:modified xsi:type="dcterms:W3CDTF">2014-02-20T18:02:33Z</dcterms:modified>
</cp:coreProperties>
</file>