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68990BD4-AFF2-4E9C-90B7-1C9BBFC14446}" type="datetimeFigureOut">
              <a:rPr lang="ru-RU" smtClean="0"/>
              <a:t>02.05.2013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399ADA57-FC96-42CD-9AF5-A1B81BD50D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90BD4-AFF2-4E9C-90B7-1C9BBFC14446}" type="datetimeFigureOut">
              <a:rPr lang="ru-RU" smtClean="0"/>
              <a:t>02.05.2013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ADA57-FC96-42CD-9AF5-A1B81BD50D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90BD4-AFF2-4E9C-90B7-1C9BBFC14446}" type="datetimeFigureOut">
              <a:rPr lang="ru-RU" smtClean="0"/>
              <a:t>02.05.2013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ADA57-FC96-42CD-9AF5-A1B81BD50D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68990BD4-AFF2-4E9C-90B7-1C9BBFC14446}" type="datetimeFigureOut">
              <a:rPr lang="ru-RU" smtClean="0"/>
              <a:t>02.05.2013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ADA57-FC96-42CD-9AF5-A1B81BD50D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68990BD4-AFF2-4E9C-90B7-1C9BBFC14446}" type="datetimeFigureOut">
              <a:rPr lang="ru-RU" smtClean="0"/>
              <a:t>02.05.2013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399ADA57-FC96-42CD-9AF5-A1B81BD50D83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8990BD4-AFF2-4E9C-90B7-1C9BBFC14446}" type="datetimeFigureOut">
              <a:rPr lang="ru-RU" smtClean="0"/>
              <a:t>02.05.2013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99ADA57-FC96-42CD-9AF5-A1B81BD50D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68990BD4-AFF2-4E9C-90B7-1C9BBFC14446}" type="datetimeFigureOut">
              <a:rPr lang="ru-RU" smtClean="0"/>
              <a:t>02.05.2013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399ADA57-FC96-42CD-9AF5-A1B81BD50D8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90BD4-AFF2-4E9C-90B7-1C9BBFC14446}" type="datetimeFigureOut">
              <a:rPr lang="ru-RU" smtClean="0"/>
              <a:t>02.05.2013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ADA57-FC96-42CD-9AF5-A1B81BD50D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8990BD4-AFF2-4E9C-90B7-1C9BBFC14446}" type="datetimeFigureOut">
              <a:rPr lang="ru-RU" smtClean="0"/>
              <a:t>02.05.2013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99ADA57-FC96-42CD-9AF5-A1B81BD50D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68990BD4-AFF2-4E9C-90B7-1C9BBFC14446}" type="datetimeFigureOut">
              <a:rPr lang="ru-RU" smtClean="0"/>
              <a:t>02.05.2013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399ADA57-FC96-42CD-9AF5-A1B81BD50D8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68990BD4-AFF2-4E9C-90B7-1C9BBFC14446}" type="datetimeFigureOut">
              <a:rPr lang="ru-RU" smtClean="0"/>
              <a:t>02.05.2013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399ADA57-FC96-42CD-9AF5-A1B81BD50D8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68990BD4-AFF2-4E9C-90B7-1C9BBFC14446}" type="datetimeFigureOut">
              <a:rPr lang="ru-RU" smtClean="0"/>
              <a:t>02.05.2013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399ADA57-FC96-42CD-9AF5-A1B81BD50D83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40" y="1412776"/>
            <a:ext cx="5688632" cy="1512168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>
                <a:solidFill>
                  <a:srgbClr val="FFFF00"/>
                </a:solidFill>
                <a:latin typeface="Book Antiqua" pitchFamily="18" charset="0"/>
              </a:rPr>
              <a:t>Мир моих чувств.</a:t>
            </a:r>
            <a:endParaRPr lang="ru-RU" dirty="0">
              <a:solidFill>
                <a:srgbClr val="FFFF00"/>
              </a:solidFill>
              <a:latin typeface="Book Antiqu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51720" y="3886200"/>
            <a:ext cx="4248472" cy="766936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cs typeface="Angsana New" pitchFamily="18" charset="-34"/>
              </a:rPr>
              <a:t>Эмоции и чувства</a:t>
            </a:r>
            <a:endParaRPr lang="ru-RU" dirty="0">
              <a:solidFill>
                <a:schemeClr val="accent2">
                  <a:lumMod val="75000"/>
                </a:schemeClr>
              </a:solidFill>
              <a:cs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7614950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9397" y="116632"/>
            <a:ext cx="8229600" cy="1143000"/>
          </a:xfrm>
        </p:spPr>
        <p:txBody>
          <a:bodyPr/>
          <a:lstStyle/>
          <a:p>
            <a:r>
              <a:rPr lang="ru-RU" dirty="0" smtClean="0"/>
              <a:t>Я хочу достать до неба.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196752"/>
            <a:ext cx="5904656" cy="5141168"/>
          </a:xfrm>
        </p:spPr>
        <p:txBody>
          <a:bodyPr>
            <a:normAutofit/>
          </a:bodyPr>
          <a:lstStyle/>
          <a:p>
            <a:r>
              <a:rPr lang="ru-RU" sz="1800" dirty="0" smtClean="0"/>
              <a:t>Я хочу достать рукой до неба,</a:t>
            </a:r>
            <a:br>
              <a:rPr lang="ru-RU" sz="1800" dirty="0" smtClean="0"/>
            </a:br>
            <a:r>
              <a:rPr lang="ru-RU" sz="1800" dirty="0" smtClean="0"/>
              <a:t>Я рукой к нему тянусь.</a:t>
            </a:r>
            <a:br>
              <a:rPr lang="ru-RU" sz="1800" dirty="0" smtClean="0"/>
            </a:br>
            <a:r>
              <a:rPr lang="ru-RU" sz="1800" dirty="0" smtClean="0"/>
              <a:t>Я хочу воды студеной,</a:t>
            </a:r>
            <a:br>
              <a:rPr lang="ru-RU" sz="1800" dirty="0" smtClean="0"/>
            </a:br>
            <a:r>
              <a:rPr lang="ru-RU" sz="1800" dirty="0" smtClean="0"/>
              <a:t>Сяду к речке и напьюсь.</a:t>
            </a:r>
            <a:br>
              <a:rPr lang="ru-RU" sz="1800" dirty="0" smtClean="0"/>
            </a:br>
            <a:r>
              <a:rPr lang="ru-RU" sz="1800" dirty="0" smtClean="0"/>
              <a:t>Небо в речке поместилось,</a:t>
            </a:r>
            <a:br>
              <a:rPr lang="ru-RU" sz="1800" dirty="0" smtClean="0"/>
            </a:br>
            <a:r>
              <a:rPr lang="ru-RU" sz="1800" dirty="0" smtClean="0"/>
              <a:t>А река в моих глазах,</a:t>
            </a:r>
            <a:br>
              <a:rPr lang="ru-RU" sz="1800" dirty="0" smtClean="0"/>
            </a:br>
            <a:r>
              <a:rPr lang="ru-RU" sz="1800" dirty="0" smtClean="0"/>
              <a:t>Отразилась, заискрилась</a:t>
            </a:r>
            <a:br>
              <a:rPr lang="ru-RU" sz="1800" dirty="0" smtClean="0"/>
            </a:br>
            <a:r>
              <a:rPr lang="ru-RU" sz="1800" dirty="0" smtClean="0"/>
              <a:t>Как огромная слеза.</a:t>
            </a:r>
            <a:br>
              <a:rPr lang="ru-RU" sz="1800" dirty="0" smtClean="0"/>
            </a:br>
            <a:r>
              <a:rPr lang="ru-RU" sz="1800" dirty="0" smtClean="0"/>
              <a:t>Значит, я большой, как мир?</a:t>
            </a:r>
            <a:br>
              <a:rPr lang="ru-RU" sz="1800" dirty="0" smtClean="0"/>
            </a:br>
            <a:r>
              <a:rPr lang="ru-RU" sz="1800" dirty="0" smtClean="0"/>
              <a:t>И такой же интересный,</a:t>
            </a:r>
            <a:br>
              <a:rPr lang="ru-RU" sz="1800" dirty="0" smtClean="0"/>
            </a:br>
            <a:r>
              <a:rPr lang="ru-RU" sz="1800" dirty="0" smtClean="0"/>
              <a:t>И такой же непонятный,</a:t>
            </a:r>
            <a:br>
              <a:rPr lang="ru-RU" sz="1800" dirty="0" smtClean="0"/>
            </a:br>
            <a:r>
              <a:rPr lang="ru-RU" sz="1800" dirty="0" smtClean="0"/>
              <a:t>И такой же неизвестный.</a:t>
            </a:r>
            <a:br>
              <a:rPr lang="ru-RU" sz="1800" dirty="0" smtClean="0"/>
            </a:br>
            <a:r>
              <a:rPr lang="ru-RU" sz="1800" dirty="0" smtClean="0"/>
              <a:t>Как же мне </a:t>
            </a:r>
            <a:r>
              <a:rPr lang="ru-RU" sz="1600" dirty="0" smtClean="0"/>
              <a:t>себя</a:t>
            </a:r>
            <a:r>
              <a:rPr lang="ru-RU" sz="1800" dirty="0" smtClean="0"/>
              <a:t> понять?</a:t>
            </a:r>
            <a:br>
              <a:rPr lang="ru-RU" sz="1800" dirty="0" smtClean="0"/>
            </a:br>
            <a:r>
              <a:rPr lang="ru-RU" sz="1800" dirty="0" smtClean="0"/>
              <a:t>Как же мне себя узнать?</a:t>
            </a:r>
            <a:br>
              <a:rPr lang="ru-RU" sz="1800" dirty="0" smtClean="0"/>
            </a:br>
            <a:r>
              <a:rPr lang="ru-RU" sz="1800" dirty="0" smtClean="0"/>
              <a:t>Значит, буду, как планету,</a:t>
            </a:r>
            <a:br>
              <a:rPr lang="ru-RU" sz="1800" dirty="0" smtClean="0"/>
            </a:br>
            <a:r>
              <a:rPr lang="ru-RU" sz="1800" dirty="0" smtClean="0"/>
              <a:t>Сам себя </a:t>
            </a:r>
            <a:r>
              <a:rPr lang="ru-RU" sz="2000" dirty="0" smtClean="0"/>
              <a:t>я открывать!</a:t>
            </a:r>
            <a:endParaRPr lang="ru-RU" sz="3200" dirty="0"/>
          </a:p>
        </p:txBody>
      </p:sp>
      <p:pic>
        <p:nvPicPr>
          <p:cNvPr id="1028" name="Picture 4" descr="http://vdetskommire.ru/wp-content/uploads/2011/06/%D1%81%D0%BE%D0%BB%D0%BD%D1%86%D0%B5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7348" y="980728"/>
            <a:ext cx="4606652" cy="504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3420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Пустая лодка. </a:t>
            </a:r>
            <a:r>
              <a:rPr lang="ru-RU" sz="1400" dirty="0" smtClean="0"/>
              <a:t>Притча.</a:t>
            </a:r>
            <a:endParaRPr lang="ru-RU" sz="1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08" y="1628800"/>
            <a:ext cx="8229600" cy="5229200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Лин-</a:t>
            </a:r>
            <a:r>
              <a:rPr lang="ru-RU" dirty="0" err="1"/>
              <a:t>чи</a:t>
            </a:r>
            <a:r>
              <a:rPr lang="ru-RU" dirty="0"/>
              <a:t> рассказывал: "Когда я был молодым, мне нравилось плавать на лодке; у меня была маленькая лодка: в одиночестве я отправлялся плавать по озеру и мог часами оставаться там.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Однажды я сидел с закрытыми глазами и медитировал. Была прекрасная ночь. Какая-то пустая лодка плыла по течению и ударилась о мою. Во мне поднялся гнев! Я открыл глаза и собирался обругать побеспокоившего меня человека, но увидел, что лодка пуста. Моему гневу некуда было двигаться. На кого мне было его выплескивать? Мне ничего не оставалось делать, как вновь закрыть глаза и начать присматриваться к своему гневу. В тот момент, когда я увидел его, я сделал первый шаг на моем Пути. В эту тихую ночь я подошел к центру внутри себя. Пустая лодка стала моим учителем. С тех пор, если кто-то пытался обидеть меня и во мне поднимался гнев, я смеялся и </a:t>
            </a:r>
            <a:r>
              <a:rPr lang="ru-RU" dirty="0" smtClean="0"/>
              <a:t>говорил : "</a:t>
            </a:r>
            <a:r>
              <a:rPr lang="ru-RU" dirty="0"/>
              <a:t>Эта лодка тоже пуста".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Я закрывал глаза и направлялся внутрь себя".</a:t>
            </a:r>
            <a:endParaRPr lang="ru-RU" dirty="0"/>
          </a:p>
        </p:txBody>
      </p:sp>
      <p:pic>
        <p:nvPicPr>
          <p:cNvPr id="3074" name="Picture 2" descr="C:\Users\21\Desktop\Настя 5 Б\images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188640"/>
            <a:ext cx="2160240" cy="1346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10844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Учитесь управлять собой. </a:t>
            </a:r>
            <a:r>
              <a:rPr lang="ru-RU" sz="3200" dirty="0" err="1" smtClean="0"/>
              <a:t>Ю.Мерзляков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i="1" dirty="0"/>
              <a:t>Учитесь управлять собой,</a:t>
            </a:r>
            <a:br>
              <a:rPr lang="ru-RU" b="1" i="1" dirty="0"/>
            </a:br>
            <a:r>
              <a:rPr lang="ru-RU" b="1" i="1" dirty="0"/>
              <a:t>Во всем ищите добрые начала,</a:t>
            </a:r>
            <a:br>
              <a:rPr lang="ru-RU" b="1" i="1" dirty="0"/>
            </a:br>
            <a:r>
              <a:rPr lang="ru-RU" b="1" i="1" dirty="0"/>
              <a:t>И, споря с трудною судьбой,</a:t>
            </a:r>
            <a:br>
              <a:rPr lang="ru-RU" b="1" i="1" dirty="0"/>
            </a:br>
            <a:r>
              <a:rPr lang="ru-RU" b="1" i="1" dirty="0"/>
              <a:t>Умейте начинать сначала.</a:t>
            </a:r>
            <a:br>
              <a:rPr lang="ru-RU" b="1" i="1" dirty="0"/>
            </a:br>
            <a:r>
              <a:rPr lang="ru-RU" b="1" i="1" dirty="0"/>
              <a:t>Споткнувшись, самому вставать,</a:t>
            </a:r>
            <a:br>
              <a:rPr lang="ru-RU" b="1" i="1" dirty="0"/>
            </a:br>
            <a:r>
              <a:rPr lang="ru-RU" b="1" i="1" dirty="0"/>
              <a:t>В себе самом искать опору.</a:t>
            </a:r>
            <a:br>
              <a:rPr lang="ru-RU" b="1" i="1" dirty="0"/>
            </a:br>
            <a:r>
              <a:rPr lang="ru-RU" b="1" i="1" dirty="0"/>
              <a:t>При быстром продвижении в гору</a:t>
            </a:r>
            <a:br>
              <a:rPr lang="ru-RU" b="1" i="1" dirty="0"/>
            </a:br>
            <a:r>
              <a:rPr lang="ru-RU" b="1" i="1" dirty="0"/>
              <a:t>Друзей в пути не растерять.</a:t>
            </a:r>
            <a:br>
              <a:rPr lang="ru-RU" b="1" i="1" dirty="0"/>
            </a:br>
            <a:r>
              <a:rPr lang="ru-RU" b="1" i="1" dirty="0"/>
              <a:t>Не злобствуйте, не исходите ядом,</a:t>
            </a:r>
            <a:br>
              <a:rPr lang="ru-RU" b="1" i="1" dirty="0"/>
            </a:br>
            <a:r>
              <a:rPr lang="ru-RU" b="1" i="1" dirty="0"/>
              <a:t>Не радуйтесь чужой беде,</a:t>
            </a:r>
            <a:br>
              <a:rPr lang="ru-RU" b="1" i="1" dirty="0"/>
            </a:br>
            <a:r>
              <a:rPr lang="ru-RU" b="1" i="1" dirty="0"/>
              <a:t>Ищите лишь добро везде,</a:t>
            </a:r>
            <a:br>
              <a:rPr lang="ru-RU" b="1" i="1" dirty="0"/>
            </a:br>
            <a:r>
              <a:rPr lang="ru-RU" b="1" i="1" dirty="0"/>
              <a:t>Особенно упорно в тех, кто рядом.</a:t>
            </a:r>
            <a:br>
              <a:rPr lang="ru-RU" b="1" i="1" dirty="0"/>
            </a:br>
            <a:r>
              <a:rPr lang="ru-RU" b="1" i="1" dirty="0"/>
              <a:t>Не умирайте, пока живы!</a:t>
            </a:r>
            <a:br>
              <a:rPr lang="ru-RU" b="1" i="1" dirty="0"/>
            </a:br>
            <a:r>
              <a:rPr lang="ru-RU" b="1" i="1" dirty="0"/>
              <a:t>Поверьте, беды все уйдут,</a:t>
            </a:r>
            <a:br>
              <a:rPr lang="ru-RU" b="1" i="1" dirty="0"/>
            </a:br>
            <a:r>
              <a:rPr lang="ru-RU" b="1" i="1" dirty="0"/>
              <a:t>Несчастья тоже устают,</a:t>
            </a:r>
            <a:br>
              <a:rPr lang="ru-RU" b="1" i="1" dirty="0"/>
            </a:br>
            <a:r>
              <a:rPr lang="ru-RU" b="1" i="1" dirty="0"/>
              <a:t>И завтра будет день счастливый!</a:t>
            </a:r>
            <a:br>
              <a:rPr lang="ru-RU" b="1" i="1" dirty="0"/>
            </a:br>
            <a:endParaRPr lang="ru-RU" dirty="0"/>
          </a:p>
        </p:txBody>
      </p:sp>
      <p:pic>
        <p:nvPicPr>
          <p:cNvPr id="4098" name="Picture 2" descr="http://rabotnik.ru/upload/iblock/530/530de3b91ad95275c2859735de03a7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2132856"/>
            <a:ext cx="2808312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22577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332656"/>
            <a:ext cx="8229600" cy="1399032"/>
          </a:xfrm>
        </p:spPr>
        <p:txBody>
          <a:bodyPr>
            <a:normAutofit/>
          </a:bodyPr>
          <a:lstStyle/>
          <a:p>
            <a:r>
              <a:rPr lang="ru-RU" sz="4800" dirty="0" smtClean="0"/>
              <a:t>РАДУГА ИМОЦИЙ!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122" name="Picture 2" descr="C:\Users\21\Desktop\Настя 5 Б\qzkSkI5mFc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914480"/>
            <a:ext cx="3466014" cy="2315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21\Desktop\Настя 5 Б\ima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3558" y="1914481"/>
            <a:ext cx="2910070" cy="2315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C:\Users\21\Desktop\Настя 5 Б\images (4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4229780"/>
            <a:ext cx="1800200" cy="2223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5" name="Picture 5" descr="C:\Users\21\Desktop\Настя 5 Б\images (3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0551" y="4229780"/>
            <a:ext cx="2329894" cy="2223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C:\Users\21\Desktop\Настя 5 Б\42419566_0ba0f1ce4b6d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0445" y="4229779"/>
            <a:ext cx="4218020" cy="2223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7" name="Picture 7" descr="C:\Users\21\Desktop\Настя 5 Б\images (1)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3629" y="1914481"/>
            <a:ext cx="1904836" cy="2261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236290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7744" y="404664"/>
            <a:ext cx="3240360" cy="1001266"/>
          </a:xfrm>
        </p:spPr>
        <p:txBody>
          <a:bodyPr/>
          <a:lstStyle/>
          <a:p>
            <a:r>
              <a:rPr lang="ru-RU" dirty="0" smtClean="0"/>
              <a:t>САЛЮТ!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Как хочется жить, не печалясь,</a:t>
            </a:r>
            <a:b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Друг другу улыбки даря,</a:t>
            </a:r>
            <a:b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Что бы все на планете встречались,</a:t>
            </a:r>
            <a:b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«САЛЮТ!», как пароль говоря!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38452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0800000" flipH="1" flipV="1">
            <a:off x="755576" y="188640"/>
            <a:ext cx="7632848" cy="1368152"/>
          </a:xfrm>
        </p:spPr>
        <p:txBody>
          <a:bodyPr>
            <a:normAutofit/>
          </a:bodyPr>
          <a:lstStyle/>
          <a:p>
            <a:endParaRPr lang="ru-RU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146" name="Picture 2" descr="C:\Users\21\Desktop\Настя 5 Б\img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007"/>
            <a:ext cx="9144000" cy="6847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94694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78</TotalTime>
  <Words>80</Words>
  <Application>Microsoft Office PowerPoint</Application>
  <PresentationFormat>Экран (4:3)</PresentationFormat>
  <Paragraphs>11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Яркая</vt:lpstr>
      <vt:lpstr>Мир моих чувств.</vt:lpstr>
      <vt:lpstr>Я хочу достать до неба.</vt:lpstr>
      <vt:lpstr>Пустая лодка. Притча.</vt:lpstr>
      <vt:lpstr>Учитесь управлять собой. Ю.Мерзляков</vt:lpstr>
      <vt:lpstr>РАДУГА ИМОЦИЙ!</vt:lpstr>
      <vt:lpstr>САЛЮТ!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Мир моих чувств.</dc:title>
  <dc:creator>21</dc:creator>
  <cp:lastModifiedBy>21</cp:lastModifiedBy>
  <cp:revision>8</cp:revision>
  <dcterms:created xsi:type="dcterms:W3CDTF">2013-05-02T10:11:51Z</dcterms:created>
  <dcterms:modified xsi:type="dcterms:W3CDTF">2013-05-02T11:30:49Z</dcterms:modified>
</cp:coreProperties>
</file>