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F1BF4E-9936-4098-81C7-273388E1264C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9929573-E124-4CE6-A744-144B56F8B7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50" Type="http://schemas.openxmlformats.org/officeDocument/2006/relationships/control" Target="../activeX/activeX49.xml"/><Relationship Id="rId55" Type="http://schemas.openxmlformats.org/officeDocument/2006/relationships/control" Target="../activeX/activeX54.xml"/><Relationship Id="rId63" Type="http://schemas.openxmlformats.org/officeDocument/2006/relationships/control" Target="../activeX/activeX62.xml"/><Relationship Id="rId68" Type="http://schemas.openxmlformats.org/officeDocument/2006/relationships/control" Target="../activeX/activeX67.xml"/><Relationship Id="rId7" Type="http://schemas.openxmlformats.org/officeDocument/2006/relationships/control" Target="../activeX/activeX6.xml"/><Relationship Id="rId71" Type="http://schemas.openxmlformats.org/officeDocument/2006/relationships/image" Target="../media/image7.jpeg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9" Type="http://schemas.openxmlformats.org/officeDocument/2006/relationships/control" Target="../activeX/activeX28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53" Type="http://schemas.openxmlformats.org/officeDocument/2006/relationships/control" Target="../activeX/activeX52.xml"/><Relationship Id="rId58" Type="http://schemas.openxmlformats.org/officeDocument/2006/relationships/control" Target="../activeX/activeX57.xml"/><Relationship Id="rId66" Type="http://schemas.openxmlformats.org/officeDocument/2006/relationships/control" Target="../activeX/activeX65.xml"/><Relationship Id="rId74" Type="http://schemas.openxmlformats.org/officeDocument/2006/relationships/image" Target="../media/image10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control" Target="../activeX/activeX56.xml"/><Relationship Id="rId61" Type="http://schemas.openxmlformats.org/officeDocument/2006/relationships/control" Target="../activeX/activeX60.xml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control" Target="../activeX/activeX51.xml"/><Relationship Id="rId60" Type="http://schemas.openxmlformats.org/officeDocument/2006/relationships/control" Target="../activeX/activeX59.xml"/><Relationship Id="rId65" Type="http://schemas.openxmlformats.org/officeDocument/2006/relationships/control" Target="../activeX/activeX64.xml"/><Relationship Id="rId73" Type="http://schemas.openxmlformats.org/officeDocument/2006/relationships/image" Target="../media/image9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56" Type="http://schemas.openxmlformats.org/officeDocument/2006/relationships/control" Target="../activeX/activeX55.xml"/><Relationship Id="rId64" Type="http://schemas.openxmlformats.org/officeDocument/2006/relationships/control" Target="../activeX/activeX63.xml"/><Relationship Id="rId69" Type="http://schemas.openxmlformats.org/officeDocument/2006/relationships/slideLayout" Target="../slideLayouts/slideLayout1.xml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72" Type="http://schemas.openxmlformats.org/officeDocument/2006/relationships/image" Target="../media/image8.wmf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59" Type="http://schemas.openxmlformats.org/officeDocument/2006/relationships/control" Target="../activeX/activeX58.xml"/><Relationship Id="rId67" Type="http://schemas.openxmlformats.org/officeDocument/2006/relationships/control" Target="../activeX/activeX66.xml"/><Relationship Id="rId20" Type="http://schemas.openxmlformats.org/officeDocument/2006/relationships/control" Target="../activeX/activeX19.xml"/><Relationship Id="rId41" Type="http://schemas.openxmlformats.org/officeDocument/2006/relationships/control" Target="../activeX/activeX40.xml"/><Relationship Id="rId54" Type="http://schemas.openxmlformats.org/officeDocument/2006/relationships/control" Target="../activeX/activeX53.xml"/><Relationship Id="rId62" Type="http://schemas.openxmlformats.org/officeDocument/2006/relationships/control" Target="../activeX/activeX61.xml"/><Relationship Id="rId70" Type="http://schemas.openxmlformats.org/officeDocument/2006/relationships/image" Target="../media/image6.png"/><Relationship Id="rId75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612" y="1980168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0513" y="3070225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074" y="3778806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8101" y="3776146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073" y="4510088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6949" y="899428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97325" y="1619806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1980168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3450" y="2349500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6513" y="3059668"/>
            <a:ext cx="4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2138" y="-12868"/>
            <a:ext cx="6029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ГОРИЗОНТАЛИ: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Тот, кто сообщает информацию.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Наука, изучающая информационные процессы 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Действие (решение задачи) , совершаемое с информацией.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Действие (сообщение результата), совершаемое с информацией.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Наименьшая единица измерения информации.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9660" y="5225479"/>
            <a:ext cx="55546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ВЕРТИКАЛИ: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Тот, кто получает информацию.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Сведения об окружающем мире 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Действие (запоминание) , совершаемое с информацией.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Средство, используемое при передачи информации 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Единица измерения информации.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1" y="132346"/>
            <a:ext cx="226694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</a:p>
          <a:p>
            <a:pPr algn="ctr"/>
            <a:r>
              <a:rPr lang="ru-RU" sz="20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Информация и информационные процессы</a:t>
            </a:r>
            <a:endParaRPr lang="ru-RU" sz="2000" b="1" cap="none" spc="0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00" name="Picture 76" descr="C:\Users\1\AppData\Local\Microsoft\Windows\Temporary Internet Files\Content.IE5\1LAAPGZU\MC900431568[1].png"/>
          <p:cNvPicPr>
            <a:picLocks noChangeAspect="1" noChangeArrowheads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954" y="2832100"/>
            <a:ext cx="19050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1" name="Picture 77" descr="C:\Users\1\AppData\Local\Microsoft\Windows\Temporary Internet Files\Content.IE5\QIR5ROBF\MP900427809[1].jpg"/>
          <p:cNvPicPr>
            <a:picLocks noChangeAspect="1" noChangeArrowheads="1"/>
          </p:cNvPicPr>
          <p:nvPr/>
        </p:nvPicPr>
        <p:blipFill>
          <a:blip r:embed="rId7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21" y="1574627"/>
            <a:ext cx="1553069" cy="156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838" name="TextBox1" r:id="rId2" imgW="285840" imgH="361800"/>
        </mc:Choice>
        <mc:Fallback>
          <p:control name="TextBox1" r:id="rId2" imgW="285840" imgH="3618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39" name="TextBox2" r:id="rId3" imgW="285840" imgH="361800"/>
        </mc:Choice>
        <mc:Fallback>
          <p:control name="TextBox2" r:id="rId3" imgW="285840" imgH="3618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0" name="TextBox3" r:id="rId4" imgW="285840" imgH="361800"/>
        </mc:Choice>
        <mc:Fallback>
          <p:control name="TextBox3" r:id="rId4" imgW="285840" imgH="36180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1" name="TextBox4" r:id="rId5" imgW="285840" imgH="361800"/>
        </mc:Choice>
        <mc:Fallback>
          <p:control name="TextBox4" r:id="rId5" imgW="285840" imgH="36180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2" name="TextBox5" r:id="rId6" imgW="285840" imgH="361800"/>
        </mc:Choice>
        <mc:Fallback>
          <p:control name="TextBox5" r:id="rId6" imgW="285840" imgH="36180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3" name="TextBox6" r:id="rId7" imgW="285840" imgH="361800"/>
        </mc:Choice>
        <mc:Fallback>
          <p:control name="TextBox6" r:id="rId7" imgW="285840" imgH="36180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4" name="TextBox7" r:id="rId8" imgW="285840" imgH="361800"/>
        </mc:Choice>
        <mc:Fallback>
          <p:control name="TextBox7" r:id="rId8" imgW="285840" imgH="36180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5" name="TextBox9" r:id="rId9" imgW="285840" imgH="361800"/>
        </mc:Choice>
        <mc:Fallback>
          <p:control name="TextBox9" r:id="rId9" imgW="285840" imgH="36180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37814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6" name="TextBox10" r:id="rId10" imgW="285840" imgH="361800"/>
        </mc:Choice>
        <mc:Fallback>
          <p:control name="TextBox10" r:id="rId10" imgW="285840" imgH="36180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7" name="TextBox11" r:id="rId11" imgW="285840" imgH="361800"/>
        </mc:Choice>
        <mc:Fallback>
          <p:control name="TextBox11" r:id="rId11" imgW="285840" imgH="36180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34290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8" name="TextBox12" r:id="rId12" imgW="285840" imgH="361800"/>
        </mc:Choice>
        <mc:Fallback>
          <p:control name="TextBox12" r:id="rId12" imgW="285840" imgH="36180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49" name="TextBox13" r:id="rId13" imgW="285840" imgH="361800"/>
        </mc:Choice>
        <mc:Fallback>
          <p:control name="TextBox13" r:id="rId13" imgW="285840" imgH="36180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270827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0" name="TextBox14" r:id="rId14" imgW="285840" imgH="361800"/>
        </mc:Choice>
        <mc:Fallback>
          <p:control name="TextBox14" r:id="rId14" imgW="285840" imgH="36180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23495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1" name="TextBox15" r:id="rId15" imgW="285840" imgH="361800"/>
        </mc:Choice>
        <mc:Fallback>
          <p:control name="TextBox15" r:id="rId15" imgW="285840" imgH="36180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2" name="TextBox16" r:id="rId16" imgW="285840" imgH="361800"/>
        </mc:Choice>
        <mc:Fallback>
          <p:control name="TextBox16" r:id="rId16" imgW="285840" imgH="36180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162877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3" name="TextBox17" r:id="rId17" imgW="285840" imgH="361800"/>
        </mc:Choice>
        <mc:Fallback>
          <p:control name="TextBox17" r:id="rId17" imgW="285840" imgH="36180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4" name="TextBox18" r:id="rId18" imgW="285840" imgH="361800"/>
        </mc:Choice>
        <mc:Fallback>
          <p:control name="TextBox18" r:id="rId18" imgW="285840" imgH="36180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5" name="TextBox19" r:id="rId19" imgW="285840" imgH="361800"/>
        </mc:Choice>
        <mc:Fallback>
          <p:control name="TextBox19" r:id="rId19" imgW="285840" imgH="36180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19438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6" name="TextBox20" r:id="rId20" imgW="285840" imgH="361800"/>
        </mc:Choice>
        <mc:Fallback>
          <p:control name="TextBox20" r:id="rId20" imgW="285840" imgH="36180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6775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7" name="TextBox21" r:id="rId21" imgW="285840" imgH="361800"/>
        </mc:Choice>
        <mc:Fallback>
          <p:control name="TextBox21" r:id="rId21" imgW="285840" imgH="36180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8" name="TextBox22" r:id="rId22" imgW="285840" imgH="361800"/>
        </mc:Choice>
        <mc:Fallback>
          <p:control name="TextBox22" r:id="rId22" imgW="285840" imgH="36180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59" name="TextBox23" r:id="rId23" imgW="285840" imgH="361800"/>
        </mc:Choice>
        <mc:Fallback>
          <p:control name="TextBox23" r:id="rId23" imgW="285840" imgH="36180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3075" y="198913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0" name="TextBox24" r:id="rId24" imgW="285840" imgH="361800"/>
        </mc:Choice>
        <mc:Fallback>
          <p:control name="TextBox24" r:id="rId24" imgW="285840" imgH="36180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487045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1" name="TextBox25" r:id="rId25" imgW="285840" imgH="361800"/>
        </mc:Choice>
        <mc:Fallback>
          <p:control name="TextBox25" r:id="rId25" imgW="285840" imgH="36180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451008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2" name="TextBox26" r:id="rId26" imgW="285840" imgH="361800"/>
        </mc:Choice>
        <mc:Fallback>
          <p:control name="TextBox26" r:id="rId26" imgW="285840" imgH="36180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41497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3" name="TextBox27" r:id="rId27" imgW="285840" imgH="361800"/>
        </mc:Choice>
        <mc:Fallback>
          <p:control name="TextBox27" r:id="rId27" imgW="285840" imgH="36180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379095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4" name="TextBox28" r:id="rId28" imgW="285840" imgH="361800"/>
        </mc:Choice>
        <mc:Fallback>
          <p:control name="TextBox28" r:id="rId28" imgW="285840" imgH="36180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34290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5" name="TextBox29" r:id="rId29" imgW="285840" imgH="361800"/>
        </mc:Choice>
        <mc:Fallback>
          <p:control name="TextBox29" r:id="rId29" imgW="285840" imgH="36180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6" name="TextBox30" r:id="rId30" imgW="285840" imgH="361800"/>
        </mc:Choice>
        <mc:Fallback>
          <p:control name="TextBox30" r:id="rId30" imgW="285840" imgH="36180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27098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7" name="TextBox31" r:id="rId31" imgW="285840" imgH="361800"/>
        </mc:Choice>
        <mc:Fallback>
          <p:control name="TextBox31" r:id="rId31" imgW="285840" imgH="36180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23495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8" name="TextBox32" r:id="rId32" imgW="285840" imgH="361800"/>
        </mc:Choice>
        <mc:Fallback>
          <p:control name="TextBox32" r:id="rId32" imgW="285840" imgH="36180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3075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69" name="TextBox33" r:id="rId33" imgW="285840" imgH="361800"/>
        </mc:Choice>
        <mc:Fallback>
          <p:control name="TextBox33" r:id="rId33" imgW="285840" imgH="36180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0" name="TextBox34" r:id="rId34" imgW="285840" imgH="361800"/>
        </mc:Choice>
        <mc:Fallback>
          <p:control name="TextBox34" r:id="rId34" imgW="285840" imgH="36180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1" name="TextBox35" r:id="rId35" imgW="285840" imgH="361800"/>
        </mc:Choice>
        <mc:Fallback>
          <p:control name="TextBox35" r:id="rId35" imgW="285840" imgH="36180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48263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2" name="TextBox36" r:id="rId36" imgW="285840" imgH="361800"/>
        </mc:Choice>
        <mc:Fallback>
          <p:control name="TextBox36" r:id="rId36" imgW="285840" imgH="36180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3" name="TextBox37" r:id="rId37" imgW="285840" imgH="361800"/>
        </mc:Choice>
        <mc:Fallback>
          <p:control name="TextBox37" r:id="rId37" imgW="285840" imgH="36180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525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4" name="TextBox38" r:id="rId38" imgW="285840" imgH="361800"/>
        </mc:Choice>
        <mc:Fallback>
          <p:control name="TextBox38" r:id="rId38" imgW="285840" imgH="36180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5" name="TextBox39" r:id="rId39" imgW="285840" imgH="361800"/>
        </mc:Choice>
        <mc:Fallback>
          <p:control name="TextBox39" r:id="rId39" imgW="285840" imgH="36180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125" y="34290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6" name="TextBox40" r:id="rId40" imgW="285840" imgH="361800"/>
        </mc:Choice>
        <mc:Fallback>
          <p:control name="TextBox40" r:id="rId40" imgW="285840" imgH="36180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7" name="TextBox41" r:id="rId41" imgW="285840" imgH="361800"/>
        </mc:Choice>
        <mc:Fallback>
          <p:control name="TextBox41" r:id="rId41" imgW="285840" imgH="36180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1063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8" name="TextBox42" r:id="rId42" imgW="285840" imgH="361800"/>
        </mc:Choice>
        <mc:Fallback>
          <p:control name="TextBox42" r:id="rId42" imgW="285840" imgH="36180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3070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79" name="TextBox43" r:id="rId43" imgW="285840" imgH="361800"/>
        </mc:Choice>
        <mc:Fallback>
          <p:control name="TextBox43" r:id="rId43" imgW="285840" imgH="36180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234791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0" name="TextBox44" r:id="rId44" imgW="285840" imgH="361800"/>
        </mc:Choice>
        <mc:Fallback>
          <p:control name="TextBox44" r:id="rId44" imgW="285840" imgH="36180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270827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1" name="TextBox45" r:id="rId45" imgW="285840" imgH="361800"/>
        </mc:Choice>
        <mc:Fallback>
          <p:control name="TextBox45" r:id="rId45" imgW="285840" imgH="36180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4290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2" name="TextBox46" r:id="rId46" imgW="285840" imgH="361800"/>
        </mc:Choice>
        <mc:Fallback>
          <p:control name="TextBox46" r:id="rId46" imgW="285840" imgH="36180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48688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3" name="TextBox47" r:id="rId47" imgW="285840" imgH="361800"/>
        </mc:Choice>
        <mc:Fallback>
          <p:control name="TextBox47" r:id="rId47" imgW="285840" imgH="36180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4510088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4" name="TextBox48" r:id="rId48" imgW="285840" imgH="361800"/>
        </mc:Choice>
        <mc:Fallback>
          <p:control name="TextBox48" r:id="rId48" imgW="285840" imgH="36180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41497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5" name="TextBox49" r:id="rId49" imgW="285840" imgH="361800"/>
        </mc:Choice>
        <mc:Fallback>
          <p:control name="TextBox49" r:id="rId49" imgW="285840" imgH="36180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6" name="TextBox50" r:id="rId50" imgW="285840" imgH="361800"/>
        </mc:Choice>
        <mc:Fallback>
          <p:control name="TextBox50" r:id="rId50" imgW="285840" imgH="361800">
            <p:pic>
              <p:nvPicPr>
                <p:cNvPr id="0" name="TextBox5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7" name="TextBox51" r:id="rId51" imgW="285840" imgH="361800"/>
        </mc:Choice>
        <mc:Fallback>
          <p:control name="TextBox51" r:id="rId51" imgW="285840" imgH="361800">
            <p:pic>
              <p:nvPicPr>
                <p:cNvPr id="0" name="TextBox5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46675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8" name="TextBox52" r:id="rId52" imgW="285840" imgH="361800"/>
        </mc:Choice>
        <mc:Fallback>
          <p:control name="TextBox52" r:id="rId52" imgW="285840" imgH="361800">
            <p:pic>
              <p:nvPicPr>
                <p:cNvPr id="0" name="TextBox5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89" name="TextBox53" r:id="rId53" imgW="285840" imgH="361800"/>
        </mc:Choice>
        <mc:Fallback>
          <p:control name="TextBox53" r:id="rId53" imgW="285840" imgH="361800">
            <p:pic>
              <p:nvPicPr>
                <p:cNvPr id="0" name="TextBox5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2938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0" name="TextBox54" r:id="rId54" imgW="285840" imgH="361800"/>
        </mc:Choice>
        <mc:Fallback>
          <p:control name="TextBox54" r:id="rId54" imgW="285840" imgH="361800">
            <p:pic>
              <p:nvPicPr>
                <p:cNvPr id="0" name="TextBox5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1" name="TextBox55" r:id="rId55" imgW="285840" imgH="361800"/>
        </mc:Choice>
        <mc:Fallback>
          <p:control name="TextBox55" r:id="rId55" imgW="285840" imgH="361800">
            <p:pic>
              <p:nvPicPr>
                <p:cNvPr id="0" name="TextBox5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99200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2" name="TextBox56" r:id="rId56" imgW="285840" imgH="361800"/>
        </mc:Choice>
        <mc:Fallback>
          <p:control name="TextBox56" r:id="rId56" imgW="285840" imgH="361800">
            <p:pic>
              <p:nvPicPr>
                <p:cNvPr id="0" name="TextBox5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125" y="378936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3" name="TextBox57" r:id="rId57" imgW="285840" imgH="361800"/>
        </mc:Choice>
        <mc:Fallback>
          <p:control name="TextBox57" r:id="rId57" imgW="285840" imgH="361800">
            <p:pic>
              <p:nvPicPr>
                <p:cNvPr id="0" name="TextBox5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270827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4" name="TextBox58" r:id="rId58" imgW="285840" imgH="361800"/>
        </mc:Choice>
        <mc:Fallback>
          <p:control name="TextBox58" r:id="rId58" imgW="285840" imgH="361800">
            <p:pic>
              <p:nvPicPr>
                <p:cNvPr id="0" name="TextBox5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34290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5" name="TextBox59" r:id="rId59" imgW="285840" imgH="361800"/>
        </mc:Choice>
        <mc:Fallback>
          <p:control name="TextBox59" r:id="rId59" imgW="285840" imgH="361800">
            <p:pic>
              <p:nvPicPr>
                <p:cNvPr id="0" name="TextBox5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41497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6" name="TextBox60" r:id="rId60" imgW="285840" imgH="361800"/>
        </mc:Choice>
        <mc:Fallback>
          <p:control name="TextBox60" r:id="rId60" imgW="285840" imgH="361800">
            <p:pic>
              <p:nvPicPr>
                <p:cNvPr id="0" name="TextBox6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125" y="41497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7" name="TextBox61" r:id="rId61" imgW="285840" imgH="361800"/>
        </mc:Choice>
        <mc:Fallback>
          <p:control name="TextBox61" r:id="rId61" imgW="285840" imgH="361800">
            <p:pic>
              <p:nvPicPr>
                <p:cNvPr id="0" name="TextBox6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125" y="45085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8" name="TextBox62" r:id="rId62" imgW="285840" imgH="361800"/>
        </mc:Choice>
        <mc:Fallback>
          <p:control name="TextBox62" r:id="rId62" imgW="285840" imgH="361800">
            <p:pic>
              <p:nvPicPr>
                <p:cNvPr id="0" name="TextBox6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45085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899" name="TextBox63" r:id="rId63" imgW="285840" imgH="361800"/>
        </mc:Choice>
        <mc:Fallback>
          <p:control name="TextBox63" r:id="rId63" imgW="285840" imgH="361800">
            <p:pic>
              <p:nvPicPr>
                <p:cNvPr id="0" name="TextBox6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48263" y="4508500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900" name="CommandButton1" r:id="rId64" imgW="1581120" imgH="647640"/>
        </mc:Choice>
        <mc:Fallback>
          <p:control name="CommandButton1" r:id="rId64" imgW="1581120" imgH="64764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9388" y="1989138"/>
                  <a:ext cx="1584325" cy="647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901" name="CommandButton2" r:id="rId65" imgW="1581120" imgH="647640"/>
        </mc:Choice>
        <mc:Fallback>
          <p:control name="CommandButton2" r:id="rId65" imgW="1581120" imgH="64764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525" y="6092825"/>
                  <a:ext cx="1584325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902" name="CommandButton3" r:id="rId66" imgW="1514520" imgH="581040"/>
        </mc:Choice>
        <mc:Fallback>
          <p:control name="CommandButton3" r:id="rId66" imgW="1514520" imgH="58104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51725" y="6092825"/>
                  <a:ext cx="1512888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903" name="TextBox64" r:id="rId67" imgW="285840" imgH="361800"/>
        </mc:Choice>
        <mc:Fallback>
          <p:control name="TextBox64" r:id="rId67" imgW="285840" imgH="361800">
            <p:pic>
              <p:nvPicPr>
                <p:cNvPr id="0" name="TextBox6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1268413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904" name="TextBox8" r:id="rId68" imgW="285840" imgH="361800"/>
        </mc:Choice>
        <mc:Fallback>
          <p:control name="TextBox8" r:id="rId68" imgW="285840" imgH="36180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5229225"/>
                  <a:ext cx="288925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939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691</TotalTime>
  <Words>109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57</cp:revision>
  <dcterms:created xsi:type="dcterms:W3CDTF">2012-07-04T02:36:21Z</dcterms:created>
  <dcterms:modified xsi:type="dcterms:W3CDTF">2013-07-15T06:17:17Z</dcterms:modified>
</cp:coreProperties>
</file>