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activeX/activeX51.xml" ContentType="application/vnd.ms-office.activeX+xml"/>
  <Override PartName="/ppt/activeX/activeX52.xml" ContentType="application/vnd.ms-office.activeX+xml"/>
  <Override PartName="/ppt/activeX/activeX53.xml" ContentType="application/vnd.ms-office.activeX+xml"/>
  <Override PartName="/ppt/activeX/activeX54.xml" ContentType="application/vnd.ms-office.activeX+xml"/>
  <Override PartName="/ppt/activeX/activeX55.xml" ContentType="application/vnd.ms-office.activeX+xml"/>
  <Override PartName="/ppt/activeX/activeX56.xml" ContentType="application/vnd.ms-office.activeX+xml"/>
  <Override PartName="/ppt/activeX/activeX57.xml" ContentType="application/vnd.ms-office.activeX+xml"/>
  <Override PartName="/ppt/activeX/activeX58.xml" ContentType="application/vnd.ms-office.activeX+xml"/>
  <Override PartName="/ppt/activeX/activeX59.xml" ContentType="application/vnd.ms-office.activeX+xml"/>
  <Override PartName="/ppt/activeX/activeX60.xml" ContentType="application/vnd.ms-office.activeX+xml"/>
  <Override PartName="/ppt/activeX/activeX61.xml" ContentType="application/vnd.ms-office.activeX+xml"/>
  <Override PartName="/ppt/activeX/activeX62.xml" ContentType="application/vnd.ms-office.activeX+xml"/>
  <Override PartName="/ppt/activeX/activeX63.xml" ContentType="application/vnd.ms-office.activeX+xml"/>
  <Override PartName="/ppt/activeX/activeX64.xml" ContentType="application/vnd.ms-office.activeX+xml"/>
  <Override PartName="/ppt/activeX/activeX65.xml" ContentType="application/vnd.ms-office.activeX+xml"/>
  <Override PartName="/ppt/activeX/activeX66.xml" ContentType="application/vnd.ms-office.activeX+xml"/>
  <Override PartName="/ppt/activeX/activeX67.xml" ContentType="application/vnd.ms-office.activeX+xml"/>
  <Override PartName="/ppt/activeX/activeX68.xml" ContentType="application/vnd.ms-office.activeX+xml"/>
  <Override PartName="/ppt/activeX/activeX69.xml" ContentType="application/vnd.ms-office.activeX+xml"/>
  <Override PartName="/ppt/activeX/activeX70.xml" ContentType="application/vnd.ms-office.activeX+xml"/>
  <Override PartName="/ppt/activeX/activeX71.xml" ContentType="application/vnd.ms-office.activeX+xml"/>
  <Override PartName="/ppt/activeX/activeX72.xml" ContentType="application/vnd.ms-office.activeX+xml"/>
  <Override PartName="/ppt/activeX/activeX73.xml" ContentType="application/vnd.ms-office.activeX+xml"/>
  <Override PartName="/ppt/activeX/activeX74.xml" ContentType="application/vnd.ms-office.activeX+xml"/>
  <Override PartName="/ppt/activeX/activeX75.xml" ContentType="application/vnd.ms-office.activeX+xml"/>
  <Override PartName="/ppt/activeX/activeX76.xml" ContentType="application/vnd.ms-office.activeX+xml"/>
  <Override PartName="/ppt/activeX/activeX77.xml" ContentType="application/vnd.ms-office.activeX+xml"/>
  <Override PartName="/ppt/activeX/activeX78.xml" ContentType="application/vnd.ms-office.activeX+xml"/>
  <Override PartName="/ppt/activeX/activeX79.xml" ContentType="application/vnd.ms-office.activeX+xml"/>
  <Override PartName="/ppt/activeX/activeX80.xml" ContentType="application/vnd.ms-office.activeX+xml"/>
  <Override PartName="/ppt/activeX/activeX81.xml" ContentType="application/vnd.ms-office.activeX+xml"/>
  <Override PartName="/ppt/activeX/activeX82.xml" ContentType="application/vnd.ms-office.activeX+xml"/>
  <Override PartName="/ppt/activeX/activeX83.xml" ContentType="application/vnd.ms-office.activeX+xml"/>
  <Override PartName="/ppt/activeX/activeX84.xml" ContentType="application/vnd.ms-office.activeX+xml"/>
  <Override PartName="/ppt/activeX/activeX85.xml" ContentType="application/vnd.ms-office.activeX+xml"/>
  <Override PartName="/ppt/activeX/activeX86.xml" ContentType="application/vnd.ms-office.activeX+xml"/>
  <Override PartName="/ppt/activeX/activeX87.xml" ContentType="application/vnd.ms-office.activeX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55" autoAdjust="0"/>
    <p:restoredTop sz="94660"/>
  </p:normalViewPr>
  <p:slideViewPr>
    <p:cSldViewPr showGuides="1">
      <p:cViewPr varScale="1">
        <p:scale>
          <a:sx n="79" d="100"/>
          <a:sy n="79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06/relationships/vbaProject" Target="vbaProject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61.xml.rels><?xml version="1.0" encoding="UTF-8" standalone="yes"?>
<Relationships xmlns="http://schemas.openxmlformats.org/package/2006/relationships"><Relationship Id="rId1" Type="http://schemas.microsoft.com/office/2006/relationships/activeXControlBinary" Target="activeX61.bin"/></Relationships>
</file>

<file path=ppt/activeX/_rels/activeX62.xml.rels><?xml version="1.0" encoding="UTF-8" standalone="yes"?>
<Relationships xmlns="http://schemas.openxmlformats.org/package/2006/relationships"><Relationship Id="rId1" Type="http://schemas.microsoft.com/office/2006/relationships/activeXControlBinary" Target="activeX62.bin"/></Relationships>
</file>

<file path=ppt/activeX/_rels/activeX63.xml.rels><?xml version="1.0" encoding="UTF-8" standalone="yes"?>
<Relationships xmlns="http://schemas.openxmlformats.org/package/2006/relationships"><Relationship Id="rId1" Type="http://schemas.microsoft.com/office/2006/relationships/activeXControlBinary" Target="activeX63.bin"/></Relationships>
</file>

<file path=ppt/activeX/_rels/activeX64.xml.rels><?xml version="1.0" encoding="UTF-8" standalone="yes"?>
<Relationships xmlns="http://schemas.openxmlformats.org/package/2006/relationships"><Relationship Id="rId1" Type="http://schemas.microsoft.com/office/2006/relationships/activeXControlBinary" Target="activeX64.bin"/></Relationships>
</file>

<file path=ppt/activeX/_rels/activeX65.xml.rels><?xml version="1.0" encoding="UTF-8" standalone="yes"?>
<Relationships xmlns="http://schemas.openxmlformats.org/package/2006/relationships"><Relationship Id="rId1" Type="http://schemas.microsoft.com/office/2006/relationships/activeXControlBinary" Target="activeX65.bin"/></Relationships>
</file>

<file path=ppt/activeX/_rels/activeX66.xml.rels><?xml version="1.0" encoding="UTF-8" standalone="yes"?>
<Relationships xmlns="http://schemas.openxmlformats.org/package/2006/relationships"><Relationship Id="rId1" Type="http://schemas.microsoft.com/office/2006/relationships/activeXControlBinary" Target="activeX66.bin"/></Relationships>
</file>

<file path=ppt/activeX/_rels/activeX67.xml.rels><?xml version="1.0" encoding="UTF-8" standalone="yes"?>
<Relationships xmlns="http://schemas.openxmlformats.org/package/2006/relationships"><Relationship Id="rId1" Type="http://schemas.microsoft.com/office/2006/relationships/activeXControlBinary" Target="activeX67.bin"/></Relationships>
</file>

<file path=ppt/activeX/_rels/activeX68.xml.rels><?xml version="1.0" encoding="UTF-8" standalone="yes"?>
<Relationships xmlns="http://schemas.openxmlformats.org/package/2006/relationships"><Relationship Id="rId1" Type="http://schemas.microsoft.com/office/2006/relationships/activeXControlBinary" Target="activeX68.bin"/></Relationships>
</file>

<file path=ppt/activeX/_rels/activeX69.xml.rels><?xml version="1.0" encoding="UTF-8" standalone="yes"?>
<Relationships xmlns="http://schemas.openxmlformats.org/package/2006/relationships"><Relationship Id="rId1" Type="http://schemas.microsoft.com/office/2006/relationships/activeXControlBinary" Target="activeX69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70.xml.rels><?xml version="1.0" encoding="UTF-8" standalone="yes"?>
<Relationships xmlns="http://schemas.openxmlformats.org/package/2006/relationships"><Relationship Id="rId1" Type="http://schemas.microsoft.com/office/2006/relationships/activeXControlBinary" Target="activeX70.bin"/></Relationships>
</file>

<file path=ppt/activeX/_rels/activeX71.xml.rels><?xml version="1.0" encoding="UTF-8" standalone="yes"?>
<Relationships xmlns="http://schemas.openxmlformats.org/package/2006/relationships"><Relationship Id="rId1" Type="http://schemas.microsoft.com/office/2006/relationships/activeXControlBinary" Target="activeX71.bin"/></Relationships>
</file>

<file path=ppt/activeX/_rels/activeX72.xml.rels><?xml version="1.0" encoding="UTF-8" standalone="yes"?>
<Relationships xmlns="http://schemas.openxmlformats.org/package/2006/relationships"><Relationship Id="rId1" Type="http://schemas.microsoft.com/office/2006/relationships/activeXControlBinary" Target="activeX72.bin"/></Relationships>
</file>

<file path=ppt/activeX/_rels/activeX73.xml.rels><?xml version="1.0" encoding="UTF-8" standalone="yes"?>
<Relationships xmlns="http://schemas.openxmlformats.org/package/2006/relationships"><Relationship Id="rId1" Type="http://schemas.microsoft.com/office/2006/relationships/activeXControlBinary" Target="activeX73.bin"/></Relationships>
</file>

<file path=ppt/activeX/_rels/activeX74.xml.rels><?xml version="1.0" encoding="UTF-8" standalone="yes"?>
<Relationships xmlns="http://schemas.openxmlformats.org/package/2006/relationships"><Relationship Id="rId1" Type="http://schemas.microsoft.com/office/2006/relationships/activeXControlBinary" Target="activeX74.bin"/></Relationships>
</file>

<file path=ppt/activeX/_rels/activeX75.xml.rels><?xml version="1.0" encoding="UTF-8" standalone="yes"?>
<Relationships xmlns="http://schemas.openxmlformats.org/package/2006/relationships"><Relationship Id="rId1" Type="http://schemas.microsoft.com/office/2006/relationships/activeXControlBinary" Target="activeX75.bin"/></Relationships>
</file>

<file path=ppt/activeX/_rels/activeX76.xml.rels><?xml version="1.0" encoding="UTF-8" standalone="yes"?>
<Relationships xmlns="http://schemas.openxmlformats.org/package/2006/relationships"><Relationship Id="rId1" Type="http://schemas.microsoft.com/office/2006/relationships/activeXControlBinary" Target="activeX76.bin"/></Relationships>
</file>

<file path=ppt/activeX/_rels/activeX77.xml.rels><?xml version="1.0" encoding="UTF-8" standalone="yes"?>
<Relationships xmlns="http://schemas.openxmlformats.org/package/2006/relationships"><Relationship Id="rId1" Type="http://schemas.microsoft.com/office/2006/relationships/activeXControlBinary" Target="activeX77.bin"/></Relationships>
</file>

<file path=ppt/activeX/_rels/activeX78.xml.rels><?xml version="1.0" encoding="UTF-8" standalone="yes"?>
<Relationships xmlns="http://schemas.openxmlformats.org/package/2006/relationships"><Relationship Id="rId1" Type="http://schemas.microsoft.com/office/2006/relationships/activeXControlBinary" Target="activeX78.bin"/></Relationships>
</file>

<file path=ppt/activeX/_rels/activeX79.xml.rels><?xml version="1.0" encoding="UTF-8" standalone="yes"?>
<Relationships xmlns="http://schemas.openxmlformats.org/package/2006/relationships"><Relationship Id="rId1" Type="http://schemas.microsoft.com/office/2006/relationships/activeXControlBinary" Target="activeX79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80.xml.rels><?xml version="1.0" encoding="UTF-8" standalone="yes"?>
<Relationships xmlns="http://schemas.openxmlformats.org/package/2006/relationships"><Relationship Id="rId1" Type="http://schemas.microsoft.com/office/2006/relationships/activeXControlBinary" Target="activeX80.bin"/></Relationships>
</file>

<file path=ppt/activeX/_rels/activeX81.xml.rels><?xml version="1.0" encoding="UTF-8" standalone="yes"?>
<Relationships xmlns="http://schemas.openxmlformats.org/package/2006/relationships"><Relationship Id="rId1" Type="http://schemas.microsoft.com/office/2006/relationships/activeXControlBinary" Target="activeX81.bin"/></Relationships>
</file>

<file path=ppt/activeX/_rels/activeX82.xml.rels><?xml version="1.0" encoding="UTF-8" standalone="yes"?>
<Relationships xmlns="http://schemas.openxmlformats.org/package/2006/relationships"><Relationship Id="rId1" Type="http://schemas.microsoft.com/office/2006/relationships/activeXControlBinary" Target="activeX82.bin"/></Relationships>
</file>

<file path=ppt/activeX/_rels/activeX83.xml.rels><?xml version="1.0" encoding="UTF-8" standalone="yes"?>
<Relationships xmlns="http://schemas.openxmlformats.org/package/2006/relationships"><Relationship Id="rId1" Type="http://schemas.microsoft.com/office/2006/relationships/activeXControlBinary" Target="activeX83.bin"/></Relationships>
</file>

<file path=ppt/activeX/_rels/activeX84.xml.rels><?xml version="1.0" encoding="UTF-8" standalone="yes"?>
<Relationships xmlns="http://schemas.openxmlformats.org/package/2006/relationships"><Relationship Id="rId1" Type="http://schemas.microsoft.com/office/2006/relationships/activeXControlBinary" Target="activeX84.bin"/></Relationships>
</file>

<file path=ppt/activeX/_rels/activeX85.xml.rels><?xml version="1.0" encoding="UTF-8" standalone="yes"?>
<Relationships xmlns="http://schemas.openxmlformats.org/package/2006/relationships"><Relationship Id="rId1" Type="http://schemas.microsoft.com/office/2006/relationships/activeXControlBinary" Target="activeX85.bin"/></Relationships>
</file>

<file path=ppt/activeX/_rels/activeX86.xml.rels><?xml version="1.0" encoding="UTF-8" standalone="yes"?>
<Relationships xmlns="http://schemas.openxmlformats.org/package/2006/relationships"><Relationship Id="rId1" Type="http://schemas.microsoft.com/office/2006/relationships/activeXControlBinary" Target="activeX86.bin"/></Relationships>
</file>

<file path=ppt/activeX/_rels/activeX87.xml.rels><?xml version="1.0" encoding="UTF-8" standalone="yes"?>
<Relationships xmlns="http://schemas.openxmlformats.org/package/2006/relationships"><Relationship Id="rId1" Type="http://schemas.microsoft.com/office/2006/relationships/activeXControlBinary" Target="activeX87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26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0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15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1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47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39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97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92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0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75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68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AE0C-C3C2-4149-8ED1-F2A51B7DC5EA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53A2D-3A15-472D-8491-AF70F7D101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01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ontrol" Target="../activeX/activeX25.xml"/><Relationship Id="rId21" Type="http://schemas.openxmlformats.org/officeDocument/2006/relationships/control" Target="../activeX/activeX20.xml"/><Relationship Id="rId42" Type="http://schemas.openxmlformats.org/officeDocument/2006/relationships/control" Target="../activeX/activeX41.xml"/><Relationship Id="rId47" Type="http://schemas.openxmlformats.org/officeDocument/2006/relationships/control" Target="../activeX/activeX46.xml"/><Relationship Id="rId63" Type="http://schemas.openxmlformats.org/officeDocument/2006/relationships/control" Target="../activeX/activeX62.xml"/><Relationship Id="rId68" Type="http://schemas.openxmlformats.org/officeDocument/2006/relationships/control" Target="../activeX/activeX67.xml"/><Relationship Id="rId84" Type="http://schemas.openxmlformats.org/officeDocument/2006/relationships/control" Target="../activeX/activeX83.xml"/><Relationship Id="rId89" Type="http://schemas.openxmlformats.org/officeDocument/2006/relationships/slideLayout" Target="../slideLayouts/slideLayout1.xml"/><Relationship Id="rId7" Type="http://schemas.openxmlformats.org/officeDocument/2006/relationships/control" Target="../activeX/activeX6.xml"/><Relationship Id="rId71" Type="http://schemas.openxmlformats.org/officeDocument/2006/relationships/control" Target="../activeX/activeX70.xml"/><Relationship Id="rId92" Type="http://schemas.openxmlformats.org/officeDocument/2006/relationships/image" Target="../media/image7.jpeg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9" Type="http://schemas.openxmlformats.org/officeDocument/2006/relationships/control" Target="../activeX/activeX28.xml"/><Relationship Id="rId11" Type="http://schemas.openxmlformats.org/officeDocument/2006/relationships/control" Target="../activeX/activeX10.xml"/><Relationship Id="rId24" Type="http://schemas.openxmlformats.org/officeDocument/2006/relationships/control" Target="../activeX/activeX23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40" Type="http://schemas.openxmlformats.org/officeDocument/2006/relationships/control" Target="../activeX/activeX39.xml"/><Relationship Id="rId45" Type="http://schemas.openxmlformats.org/officeDocument/2006/relationships/control" Target="../activeX/activeX44.xml"/><Relationship Id="rId53" Type="http://schemas.openxmlformats.org/officeDocument/2006/relationships/control" Target="../activeX/activeX52.xml"/><Relationship Id="rId58" Type="http://schemas.openxmlformats.org/officeDocument/2006/relationships/control" Target="../activeX/activeX57.xml"/><Relationship Id="rId66" Type="http://schemas.openxmlformats.org/officeDocument/2006/relationships/control" Target="../activeX/activeX65.xml"/><Relationship Id="rId74" Type="http://schemas.openxmlformats.org/officeDocument/2006/relationships/control" Target="../activeX/activeX73.xml"/><Relationship Id="rId79" Type="http://schemas.openxmlformats.org/officeDocument/2006/relationships/control" Target="../activeX/activeX78.xml"/><Relationship Id="rId87" Type="http://schemas.openxmlformats.org/officeDocument/2006/relationships/control" Target="../activeX/activeX86.xml"/><Relationship Id="rId102" Type="http://schemas.openxmlformats.org/officeDocument/2006/relationships/image" Target="../media/image17.wmf"/><Relationship Id="rId5" Type="http://schemas.openxmlformats.org/officeDocument/2006/relationships/control" Target="../activeX/activeX4.xml"/><Relationship Id="rId61" Type="http://schemas.openxmlformats.org/officeDocument/2006/relationships/control" Target="../activeX/activeX60.xml"/><Relationship Id="rId82" Type="http://schemas.openxmlformats.org/officeDocument/2006/relationships/control" Target="../activeX/activeX81.xml"/><Relationship Id="rId90" Type="http://schemas.openxmlformats.org/officeDocument/2006/relationships/image" Target="../media/image5.jpeg"/><Relationship Id="rId95" Type="http://schemas.openxmlformats.org/officeDocument/2006/relationships/image" Target="../media/image10.jpeg"/><Relationship Id="rId19" Type="http://schemas.openxmlformats.org/officeDocument/2006/relationships/control" Target="../activeX/activeX18.xml"/><Relationship Id="rId14" Type="http://schemas.openxmlformats.org/officeDocument/2006/relationships/control" Target="../activeX/activeX13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Relationship Id="rId43" Type="http://schemas.openxmlformats.org/officeDocument/2006/relationships/control" Target="../activeX/activeX42.xml"/><Relationship Id="rId48" Type="http://schemas.openxmlformats.org/officeDocument/2006/relationships/control" Target="../activeX/activeX47.xml"/><Relationship Id="rId56" Type="http://schemas.openxmlformats.org/officeDocument/2006/relationships/control" Target="../activeX/activeX55.xml"/><Relationship Id="rId64" Type="http://schemas.openxmlformats.org/officeDocument/2006/relationships/control" Target="../activeX/activeX63.xml"/><Relationship Id="rId69" Type="http://schemas.openxmlformats.org/officeDocument/2006/relationships/control" Target="../activeX/activeX68.xml"/><Relationship Id="rId77" Type="http://schemas.openxmlformats.org/officeDocument/2006/relationships/control" Target="../activeX/activeX76.xml"/><Relationship Id="rId100" Type="http://schemas.openxmlformats.org/officeDocument/2006/relationships/image" Target="../media/image15.jpeg"/><Relationship Id="rId8" Type="http://schemas.openxmlformats.org/officeDocument/2006/relationships/control" Target="../activeX/activeX7.xml"/><Relationship Id="rId51" Type="http://schemas.openxmlformats.org/officeDocument/2006/relationships/control" Target="../activeX/activeX50.xml"/><Relationship Id="rId72" Type="http://schemas.openxmlformats.org/officeDocument/2006/relationships/control" Target="../activeX/activeX71.xml"/><Relationship Id="rId80" Type="http://schemas.openxmlformats.org/officeDocument/2006/relationships/control" Target="../activeX/activeX79.xml"/><Relationship Id="rId85" Type="http://schemas.openxmlformats.org/officeDocument/2006/relationships/control" Target="../activeX/activeX84.xml"/><Relationship Id="rId93" Type="http://schemas.openxmlformats.org/officeDocument/2006/relationships/image" Target="../media/image8.jpeg"/><Relationship Id="rId98" Type="http://schemas.openxmlformats.org/officeDocument/2006/relationships/image" Target="../media/image13.jpeg"/><Relationship Id="rId3" Type="http://schemas.openxmlformats.org/officeDocument/2006/relationships/control" Target="../activeX/activeX2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46" Type="http://schemas.openxmlformats.org/officeDocument/2006/relationships/control" Target="../activeX/activeX45.xml"/><Relationship Id="rId59" Type="http://schemas.openxmlformats.org/officeDocument/2006/relationships/control" Target="../activeX/activeX58.xml"/><Relationship Id="rId67" Type="http://schemas.openxmlformats.org/officeDocument/2006/relationships/control" Target="../activeX/activeX66.xml"/><Relationship Id="rId103" Type="http://schemas.openxmlformats.org/officeDocument/2006/relationships/image" Target="../media/image18.wmf"/><Relationship Id="rId20" Type="http://schemas.openxmlformats.org/officeDocument/2006/relationships/control" Target="../activeX/activeX19.xml"/><Relationship Id="rId41" Type="http://schemas.openxmlformats.org/officeDocument/2006/relationships/control" Target="../activeX/activeX40.xml"/><Relationship Id="rId54" Type="http://schemas.openxmlformats.org/officeDocument/2006/relationships/control" Target="../activeX/activeX53.xml"/><Relationship Id="rId62" Type="http://schemas.openxmlformats.org/officeDocument/2006/relationships/control" Target="../activeX/activeX61.xml"/><Relationship Id="rId70" Type="http://schemas.openxmlformats.org/officeDocument/2006/relationships/control" Target="../activeX/activeX69.xml"/><Relationship Id="rId75" Type="http://schemas.openxmlformats.org/officeDocument/2006/relationships/control" Target="../activeX/activeX74.xml"/><Relationship Id="rId83" Type="http://schemas.openxmlformats.org/officeDocument/2006/relationships/control" Target="../activeX/activeX82.xml"/><Relationship Id="rId88" Type="http://schemas.openxmlformats.org/officeDocument/2006/relationships/control" Target="../activeX/activeX87.xml"/><Relationship Id="rId91" Type="http://schemas.openxmlformats.org/officeDocument/2006/relationships/image" Target="../media/image6.jpeg"/><Relationship Id="rId96" Type="http://schemas.openxmlformats.org/officeDocument/2006/relationships/image" Target="../media/image11.jpeg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49" Type="http://schemas.openxmlformats.org/officeDocument/2006/relationships/control" Target="../activeX/activeX48.xml"/><Relationship Id="rId57" Type="http://schemas.openxmlformats.org/officeDocument/2006/relationships/control" Target="../activeX/activeX56.xml"/><Relationship Id="rId10" Type="http://schemas.openxmlformats.org/officeDocument/2006/relationships/control" Target="../activeX/activeX9.xml"/><Relationship Id="rId31" Type="http://schemas.openxmlformats.org/officeDocument/2006/relationships/control" Target="../activeX/activeX30.xml"/><Relationship Id="rId44" Type="http://schemas.openxmlformats.org/officeDocument/2006/relationships/control" Target="../activeX/activeX43.xml"/><Relationship Id="rId52" Type="http://schemas.openxmlformats.org/officeDocument/2006/relationships/control" Target="../activeX/activeX51.xml"/><Relationship Id="rId60" Type="http://schemas.openxmlformats.org/officeDocument/2006/relationships/control" Target="../activeX/activeX59.xml"/><Relationship Id="rId65" Type="http://schemas.openxmlformats.org/officeDocument/2006/relationships/control" Target="../activeX/activeX64.xml"/><Relationship Id="rId73" Type="http://schemas.openxmlformats.org/officeDocument/2006/relationships/control" Target="../activeX/activeX72.xml"/><Relationship Id="rId78" Type="http://schemas.openxmlformats.org/officeDocument/2006/relationships/control" Target="../activeX/activeX77.xml"/><Relationship Id="rId81" Type="http://schemas.openxmlformats.org/officeDocument/2006/relationships/control" Target="../activeX/activeX80.xml"/><Relationship Id="rId86" Type="http://schemas.openxmlformats.org/officeDocument/2006/relationships/control" Target="../activeX/activeX85.xml"/><Relationship Id="rId94" Type="http://schemas.openxmlformats.org/officeDocument/2006/relationships/image" Target="../media/image9.jpeg"/><Relationship Id="rId99" Type="http://schemas.openxmlformats.org/officeDocument/2006/relationships/image" Target="../media/image14.jpeg"/><Relationship Id="rId101" Type="http://schemas.openxmlformats.org/officeDocument/2006/relationships/image" Target="../media/image16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39" Type="http://schemas.openxmlformats.org/officeDocument/2006/relationships/control" Target="../activeX/activeX38.xml"/><Relationship Id="rId34" Type="http://schemas.openxmlformats.org/officeDocument/2006/relationships/control" Target="../activeX/activeX33.xml"/><Relationship Id="rId50" Type="http://schemas.openxmlformats.org/officeDocument/2006/relationships/control" Target="../activeX/activeX49.xml"/><Relationship Id="rId55" Type="http://schemas.openxmlformats.org/officeDocument/2006/relationships/control" Target="../activeX/activeX54.xml"/><Relationship Id="rId76" Type="http://schemas.openxmlformats.org/officeDocument/2006/relationships/control" Target="../activeX/activeX75.xml"/><Relationship Id="rId97" Type="http://schemas.openxmlformats.org/officeDocument/2006/relationships/image" Target="../media/image12.jpeg"/><Relationship Id="rId10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7234" y="1168016"/>
            <a:ext cx="3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4583" y="3082409"/>
            <a:ext cx="3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60883" y="3295233"/>
            <a:ext cx="3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0184" y="4173159"/>
            <a:ext cx="3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4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76322" y="4508611"/>
            <a:ext cx="3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5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9912" y="5502831"/>
            <a:ext cx="3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6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32259" y="6323905"/>
            <a:ext cx="3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7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4726" y="823893"/>
            <a:ext cx="3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8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8825" y="2554556"/>
            <a:ext cx="3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9831" y="2925901"/>
            <a:ext cx="537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5943" y="2963731"/>
            <a:ext cx="543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4139" y="-17085"/>
            <a:ext cx="73861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ПО ГОРИЗОНТАЛИ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1. Устройство ввода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 информации, представляющее собой 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экран,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реагирующий на прикосновения к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нему.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Графический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планшет, устройство для ввода рисунков от руки непосредственно в компьютер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3. Манипулятор ,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преобразующий механические движения в движение курсора на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экране.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4. Устройство ввода,  похожее на перевернутую механическую (шариковую) мышь.</a:t>
            </a: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5. Основное устройство ввода информации в компьютер.</a:t>
            </a:r>
          </a:p>
          <a:p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3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3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Сенсорная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панель — указательное устройство ввода, применяемое, чаще всего, в ноутбуках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7.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Устройство ввода 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для перевода графической информации в цифровую.</a:t>
            </a:r>
          </a:p>
        </p:txBody>
      </p:sp>
      <p:pic>
        <p:nvPicPr>
          <p:cNvPr id="1131" name="Picture 107" descr="http://t1.gstatic.com/images?q=tbn:ANd9GcRKYwoDA41W_x0zaBydsYr-l01IPWNvZOWt5ldNHrg5Ij_I8Uzc"/>
          <p:cNvPicPr>
            <a:picLocks noChangeAspect="1" noChangeArrowheads="1"/>
          </p:cNvPicPr>
          <p:nvPr/>
        </p:nvPicPr>
        <p:blipFill>
          <a:blip r:embed="rId9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3" y="350877"/>
            <a:ext cx="6525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utoShape 109" descr="data:image/jpeg;base64,/9j/4AAQSkZJRgABAQAAAQABAAD/2wCEAAkGBhQSEBUUEhQVFBUUFxQXFBcXFBUXFRgWFhUVFBQUGBUYHCceGBojHBQUHy8gJCcqLCwsFR4xNTAqNSYrLCkBCQoKDgwOFA8PFCkYFBgpNTUpLikpLCkpNSkpLCkyKSk1KS41LykpKSwqKSk1NTU1KSkpKSkpKTUsKTUpKSwpKv/AABEIAMUA/wMBIgACEQEDEQH/xAAcAAEAAQUBAQAAAAAAAAAAAAAABQECBAYHAwj/xAA9EAACAQICBgcFBwIHAQAAAAABAgADEQQhBQYSMUFRBxMiYXGBkTJCUmKhFCMzkrHB0eHwFUNygqLC8ST/xAAZAQEBAQEBAQAAAAAAAAAAAAAAAQIDBQT/xAAfEQEBAQEAAQQDAAAAAAAAAAAAARECAyExQVEEEjP/2gAMAwEAAhEDEQA/AO4xEQEREBERAREQEREBERAREQERIbS+uGFw1xVrLtD3F7b+Gyu7ztAmYJnL9MdMZzGGo2+eqb/8FP8A2mj6Y1txWJ/FrMR8IOyn5FsD5y4muz6X19weHuGqh2HuU+23gbZDzIluqmvNHHl1QMjpnsPa5TcHFjmLmx5ZcxOAl5kaN0lUoVVq0m2XQ3U/qCOKkXBHEGXDX0zE0DRXS3Sq7N6LLuFTtA7JtmQLXYcuJHflN8pVQyhlIIYAgjMEHMEGYll9Hbvw98c89dT069l8RErkREtqVAoJYgAAkk5AAZkk8oF0TTdVekunjsU9BKTqF2ilS4Ksq8SMipIseO+2+blAREQEREBERAREQEREBERAREwdJaboYcXrVUTuJ7R8FGZ8hAzomi6V6VaKKeoXb32LnYBztkoBb12Zouk+kLFYm464Kp9ykQvlcHaPmZcHYdK6yYfDfjVUQ/De7/kW5+k0vS3S+ouMNSLcmqGw/IuZ9ROYM3OedWoFUsTYAEk9wlxNT2l9dsXiLipVYKfdTsL6LmfMmQDNMcaQQ/EFPvEWXPnncDvIE96ibwct475UWlswMrncLi/pvlpkN1DU7KaZIG5kFweROdwf3ktTD7C9aCr2G0CLG/Hz598AZaWlSZYYF+HxbU3DpvH1HL+DOr6ha8gAJUb7tiSCctg8cuAvvH9b8hq1QvtED9fQZzN1exd66qGCJUYKzVDZQSQqtlcjO1zy37py75vvPd6H4vm4y+Hzfz6+fq/b6dBlZF6t6MqYfDrTq1BUIvYgWCrwQXNyBnmeclJY+TuTnqyXZPkmldJusVPC4cdaC6u6oaY99T+IN+XZvnnblNzqVAoJJsACSe4Zkz56180q+O0mKS3ZaBKKN96jvdl8iQn+yajDrOoGh8CtPr8GgBcWc7VRipOyzU+3nkbcM8pt0jNW9DDC4WnRG9V7R5uc3PqT5WknIEREBERAREQERPDF42nSXaqOqDmzAD6wPeJqGk+kvD07ikGrHmOyn5mz9BNQ0p0hYqrkrCivJBn+c5+lpcHVMfpSlRW9WoiD5mAv4DefKalpTpToJlQRqp5nsJ9e0fQTmdaszEsxLMd5JJJ8znPEy4mti0p0gYutcB+qU8KfZ/5e19RNYxFU9pmJJzJJzJtnmTMc6Vp8yR8QUlPXl3jKZqUdrituJJysfqfKVGknGNUYNUu19kheHa3Ad+7Pvl+JxGw1mpnZ55G3lvl2kdHmi2yDdR+G264ByW53MO/fYRidJdYtitm47gD32O76yKk8PpHZA222qZtZiblL7jtHNk5g5jytJLFUVzXM3BDAgWzyIFjumqhtigVOeTbu83sPWbHhwerQN7QRAfEKAZUYI0XUJ2BUSzXG09wRfixGTW55XkhUw+xZdoPsqgvz7I39/PvlGNhckAcybD1mFV0ogyW7nkoy9T+wMDKjF4snOo3O17AZkk2HeSTlxMwOsrPypjuzb1/8laejBe5u7HnmT/MCx9IA5Ipc+g/n9JYUqN7TbA5L/O+bVozUjEVQOx1a86nZ9FttfSbPhOjiiF+9d3Yj3bIoPMDMnzPlGK5hTwirw8zPUCSenNCvhqppv4q3Bl4MP44GRhhHYei3XzrVXCYhvvFFqLk+2o/yyfiA3cwOYz6VPlelVKkFSQQQQQbEEG4IPA3nduj3XpcbR2KpAxFIdvcA6jLrR/2HA9xEzYry6UtcGwWHVaLbNWob3sCVRd5scszZfXlNF6F9WzWxJxFQXFLtXPGq99nxIF28bTXdfNZhj8exQkoDsoPkT2beJu3+6d11I1f+x4KnSIs5G3V/1ta48sl/2wqeiIkCIiAiIgW1KgUFmIAAJJJsABmSSdwmtaS6QcNTyTaqn5RZfzH9ryH6bNLtR0YVXfXqJTJ+UXqMPPYA8zOUas6b6xRTc9oeyeJA93xH6TUiOh6U6Q8TUuKezRHyi7fmb9gJrGJxL1G2nZnbmzFj6mJaTNI8iJjY7FikhcgtYqLDeSxCgZ95mU08MRQV1KsLqwsQeIgR/wDirLnURQnEqxJUc2BAuOdvQyQqLcEHcbg+ByMwKWrwdurfEMtJsm2lDELy2wLnl57+Mz2A4buF9/7yCCbR1ZDZdmog3Fm2XA5HIg23XElaWjHw9NKdQgsEG7kSbDy3eU9phYvS1NPaa55DtH+nnA9K1IMCGAIO8EXHpImrq5TvdWdPBsv+V7S5tKVan4VOw+Jv43frLf8ACnf8Vy3cN38fSFVp1MNSHaL1nHsgEbA5E7IG0b9/ASw4qs/sKEHNsz9f4kvovV5nNqNIueJAvbxY5DzM2vR/R05sazhB8K9pvX2R9YHPRou5vUZnPecpN6K1WrVbdVSOyfeI2U/Mcj5XnTdH6q4ejmtMMw95+2fK+Q8gJKmBo+jujcDOvUv8tPIfnYfsJtGj9CUaH4VNVPxWu/5zn9ZnmWyihlsvlhlEVrDoNcVSKHJhc02+Fu/5Tx/pOSY7BtSdkcbLKbETtxmua36sjEptoPvUGXzr8J7+XpxylRyuXpjWpAurFSAwuCQe0CpGXAgkGUqJY2O+eWl8MQVS9zezD5rK1u+wYCZVtPQ9qv8Aasb1ri9OhZ25Fr/dr6i/gnfPoafNWresdTAYhHo5hRsut+zUW93U+e48LDvv9DaE01SxdBK1Fro48weKsODA5ESVWfERIEREBERAjdYtAUsbhnoVhdXG/irD2XU8CD/ec+XNYtBVtG4xqVS4ZCCGG5l9yovcf5B4z61mndJeoi6Rw3ZAGIpAmi26/Okx5NbyNjzlg5PojSgr075bQttD9GHcZlmc/wABiqmGrWIKlSVZWysb2ZGHDMeRm5nTNHYDl1APAnteGyM7zaMsmWXkLV1m2js0abVDzOQ9N/6TyOGxNX8R+rB91f6fuYRKYrSNOn7bgHlvP5RnI19Os+VGmW+Zt3oP5nthdA014bR+bPPw3TadHanYipaydWvN+yPJfa+kg004CtU/FqWHwrkP4/WZmB0Eu0FRCzcBYs3kB+wnTNH6gUlzqs1Q8h2F+h2j6jwmw4XBJSXZpoqDkoA9bb/OFc70fqDXfN9miPmzb8i/uRNn0fqPh6diwNVub+z+QZet5sRlpgWpTCiygADcAAAPADKDLpaYFplplxlplFDLTKyhgWmDBlDAtlDLjLZRo2u+iaaVadce0zdtPiItZhyJOyDzuO+c+68u7VCb2uFPMkklvMknwsOEm9edZTVxLoguF7Ctc5AZMbd5LZ9/hbwxWrlSlhKVXeri5A3rc9i/cwzHj3zIidqbV0f68to+v2rtQqECqo4cBUUfEOI4jLlbUiZbtQj6yw2JWoiujBlcBlYG4IIuCDPWcN6KukL7M4wuIb7hz92x3UnJ3E8EY+hN9xM7lMNEREBERAREQOQdNXR51inHYde0o/8AoUe8oyFUDmBk3dY8DfmGruAo1CdsXfLIk2sABa3kZ9XGcU6WtRDhqn2/CrZCR16KLBGOQqADcpO/kfHKyog0w4UWUADkBYStp4aPx4qpcb+I/eZBm0ZmhdKHD1lqAXtcMOJU2uAeByBB7uRM6jhsUtRFdDtKwuD3fse7gRORWmwap6wdQ/VufunO87kc+9/pO4+R5yK6DF5SIFJQysoYFt4gykChlpl0oYFplsuMtMopLTLpQwLZj6QxHV0nf4VY+gmQZj4/CCrSemxIDqVNrXsd9rwOQaD0N9rxLVHHYDbTn9F8T+k6lTwAdCrqNgixUjIjda3KemjtDUqChaa2A3cd+8+PfMwxBx/W3VpsJVyuab36tv1U/MPrv8NeYzumldGpiKTU6gureoPBhyInGtPaFfC1jTcd6twZeDD+OBykEaWnZ+iPpE6wLgsS3bAth3J9tQPwifiAGXMC28Z8UaVp1SpBUkEEEEGxBGYIPAgyD7AiaL0X9IQx9HqqxAxNIDa3DrF3Cqo57tocCeRE3qZUiIgIiICeeJwy1EZHUMrgqykXBBFiCJ6RA+c9cdV30TjOzc4eoSaTHl71Nj8QuPoZ7UqgZQy5g/3adv1q1ap47DPQq8c0a2aOPZcfxxBInz0KVTA4l8NiBYqbHlb3XU8QRY+E1KiYiVtBE0jc9TtP7QFCoe0o+7J95QPY8VG7mB3G+0zkasQQQSCCCCMiCMwQec6Nq7pwYmlc2FRLCoB9HHcbHwNxwkVLRKSkAZQxKGAlDEpAoZaZcZaYFJbKmUMopLTKmUMChlplZSBYZEay6vJi6JRsnFzTf4W7/lPEfxJgyE0vrbhsPcPUDMPcSzNfkbZL5kQON6QwT0ajU6g2WU2I/veOIMxCZsWt2sq4yorLSFPZBFybuw3jatllnYZ7znNdIkGTorStTD1krUWKVKZ2lYehBHEEXBHEEz6a1H1yp6RwwqrZai2WtTvmj/up3g8u8GfLJk9qZrXU0filrU8xuqJewqITmvjxB4HuvJR9VRMLQ+l6eKoJWottJUF1PHkQRwINwRwImbMqREQERKGBRmmjdJ2o4x1DrKQH2miCafzrvNI/qO/xM3V2ng7wPnLQekr/AHT5MtwL78t6nvkveTXSvqZsscdhxbO+IUc+FYf9u/PiZrGi9Iiqmftj2u/vm5UZhnvo/SD0Kq1E3jeODKd6nuP0IB4TwlJUdU0fj1rU1qIcm9QeKnvE95znVzThw1TPOm9usHLgKgHMceY8BOiq4IBBBBFwRmCDmCDykVWUMXiBQy0yplDApeUMrKGBaZSVMtgUMoZE6V1rw9C4Z9ph7idpvA2yXzImnaV6Rqz5UVFIczZ3+o2R6Hxgb/i8WlNdqo6ovNiAPrv8Jqel+kmilxQU1T8RuifXtN6Cc/xmMeq21UdnbmxJP13TFYwJbS+t+JxFw9Qqp9xOwvnY3bzJkEZfC0ieEDHdZYaZO6S1DRZMlcLoXuga5Q0YzcJL4TQXMTYaGjAJnUsN3S4iT6OdNHBVurc/cVmAN9yVTZUqdwbJT/tPAzsU+eNOaVpLSemrbdRlZVVcztMLDMZC3rO76Cxhq4emze1srtf6rDaPreZ6WJCIiZUiIgeFanymFUeSkw8ZhLi4gRlcggggEEEEEXBByII4icQ1x1abR+JFSlfqahJT5T71JvDhzHeDO01mtInTWj0xFFqVUXVh5g8GHeDLBy/DYoVFDLuP0PET1DSExGGqYHENSqZrxI3Mp9mov98xJcNcAjMcJpl6GbPqhp/ZIoVD2SfuieDH/L8Cd3flxFtVvKEwOvXia/qprD16dXUP3qDf8a7tr/UMgfI8cp+FJQmJF6T1koUMncFvhXtN5gZL5kQJKeOJxSU12nZUUcWIA9TNH0n0gVGuKKimPibtP6eyPrNWxeNeo21UdnbmxJPlyHcIG9aU6QaSZUVNU8zdE+o2j6Dxmn6V1oxFe4dyFPuJ2V8DbNvMmRbGWGEWtJnSWrapglxAqoz9YlOpTSolTYLLUYMWTIX2BZc7WOZ3D1o6RwtJQUomrUKi/WE7CnZAItftZ7R3WO0N26YGkNIVMQxLWUHZuqDZWybWxlvNgzAEk2BtutCoYyq4cmStDRl5I0dGgQiEoaKJkphtE2ktRwndLMZpKjQH3ji/wjNvTh5y4FDBAcJk1FVBtOQo5kgD6yFXTWIr5YWjsqfff9r5el5M6I6MK2IYPiGaoe8kL4cyPSNkXEVX1rW+xh6bVn7gQv8AP6T0wmrGOxp+8Yop9ymP1O79Z1jQfR3RoKAQMuAFhNow+ERBZVAmb0uOdaudEtOlZmAB5nNvU7vKdEweEWmgVdwnvEyEREBERAREQMDSGjg4uN81jFKVNjN2mBpPRYqryMDmOtughiqVhYVEuaZP1Q9x/Wc60XizTY0alxmQL71a+aHz/vfOu6QwrU2IYTRNdNACoDWQdoD7wDeQNzj5h+nhLKVimUkdonSO2NhvbUfmHxD9/wD2SM0yuoYhqbq6HZZTdTyPhxG8EcQSJt9TpBTqwRSY1LZgkBAeNmuSR5TTCJ5tAk9J61V61wX2VPup2R5nefMyFYy8zzYwLCZaZUmXLQJlHiRLkw5MzqODmdSwggR1DASQoYCetevTpC9RlXx3+Q3mRjayNUOzhaTOfiI7I/b1PlAm1oBRc2AG8nIDxJkbjNZ6KHZS9V+ATdfx4+QM9dH6i4rFsDXdiPhTJR57h5CdE1e6LaVEC4A523nxY5mT9lxzKhgcdizYfcIeCg7dvLP1M3DV3ofUWaoLnm+Z8huE6jgtEU6QsigeUzJnVQujNVKNECy3PMyZVANwtKxIEREBERAREQEREBERAREQMLSWi1rLYjPgZz7TOinosQRlwM6UtdTuIO/6b5j6QwtOoNh7Z7vO/wDB9IHzhrLoc0agqUuyCbryVuKn5T/e7P20fjxVS+5hk68Q38Tf9aNVCodWt1ZGZJAAzFszxuRacvxuhcRQqFqaF2W91QFhURQhJst+DrY99t4mpUqYdp4tUlUwtRqYfYYKRfMG6+1cMN4I2Wvy8xPX/CqgBLKygC52gV95VyvvzYDLnKjEJJly0CZKUdDNcDsknYy212rPs7Nxe4vtL6z1GjmChthrEXB2WsRa9wbZjjKI6lhZm0sPMKvpJ77NDD1qzX2cqThdrIWJI7xy8Zbh9WMdimtVJpKf8tRnY8xu9SZNXHrjNPUKORbab4VzPrumNSxGMxOVGn1KH3m9q3dx9AJv+rfREiWZlAPNu0313eU3/RurNGjuUE8zJq45JoHolaoQ9baqE7y9wvpx850rQ+odGiBcA24AAD0mzqtt0rMjzo4dUFlAHhPSIgIiICIiAiIgIiICIiAiIgIiICUMrEDF+wZe02QsPZyGV7WXuEp9htmCSc7Xta/a32HzmVGC+dr2sDllnckDnkAL7reN6/YuTHeT9LAeAsPG3eYHhitGo1Pq3IzNySF7TbybMD/SwnNdb9XqlMltnrcwRfZAOyxfZI2SN5Fhaw2ROntgLi20bWtuBNiLEX78z5zzqaJDe0crk2Ate7bRvbM3IHHh3wPmanp1qFfZrBRSqdpSaSEU3ACMLEG3s+IvfnNgxesNPYJeshBzOzskntbXu577egnRdZOjp6pBRybbshvGyQSDdTYopGW/nIzRvRpVF1fNW3hrkWuCRYG2eZJNyS7G9zeXTHPxrRiq5IwlKwJF6jIg9kWXO3CwyufZE2PR2qFfEkFxmbbVrG+yoRV2ioOyADluz4TqGjtT1pgFm2iCpHwjZtYBb2A7K5d0ncNhgihRwAz4nvPfGjUdDahbAG2QLG9lVd+0X5c2M2bR2h6dFbIo/Ko4AblAHCZ0SBERAREQEREBERAREQEREBERAREQEREBERAREQEREBERAREQEREBERAREQEREBERAREQEREBERAREQ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111" descr="data:image/jpeg;base64,/9j/4AAQSkZJRgABAQAAAQABAAD/2wCEAAkGBhQSEBUUEhQVFBUUFxQXFBcXFBUXFRgWFhUVFBQUGBUYHCceGBojHBQUHy8gJCcqLCwsFR4xNTAqNSYrLCkBCQoKDgwOFA8PFCkYFBgpNTUpLikpLCkpNSkpLCkyKSk1KS41LykpKSwqKSk1NTU1KSkpKSkpKTUsKTUpKSwpKv/AABEIAMUA/wMBIgACEQEDEQH/xAAcAAEAAQUBAQAAAAAAAAAAAAAABQECBAYHAwj/xAA9EAACAQICBgcFBwIHAQAAAAABAgADEQQhBQYSMUFRBxMiYXGBkTJCUmKhFCMzkrHB0eHwFUNygqLC8ST/xAAZAQEBAQEBAQAAAAAAAAAAAAAAAQIDBQT/xAAfEQEBAQEAAQQDAAAAAAAAAAAAARECAyExQVEEEjP/2gAMAwEAAhEDEQA/AO4xEQEREBERAREQEREBERAREQERIbS+uGFw1xVrLtD3F7b+Gyu7ztAmYJnL9MdMZzGGo2+eqb/8FP8A2mj6Y1txWJ/FrMR8IOyn5FsD5y4muz6X19weHuGqh2HuU+23gbZDzIluqmvNHHl1QMjpnsPa5TcHFjmLmx5ZcxOAl5kaN0lUoVVq0m2XQ3U/qCOKkXBHEGXDX0zE0DRXS3Sq7N6LLuFTtA7JtmQLXYcuJHflN8pVQyhlIIYAgjMEHMEGYll9Hbvw98c89dT069l8RErkREtqVAoJYgAAkk5AAZkk8oF0TTdVekunjsU9BKTqF2ilS4Ksq8SMipIseO+2+blAREQEREBERAREQEREBERAREwdJaboYcXrVUTuJ7R8FGZ8hAzomi6V6VaKKeoXb32LnYBztkoBb12Zouk+kLFYm464Kp9ykQvlcHaPmZcHYdK6yYfDfjVUQ/De7/kW5+k0vS3S+ouMNSLcmqGw/IuZ9ROYM3OedWoFUsTYAEk9wlxNT2l9dsXiLipVYKfdTsL6LmfMmQDNMcaQQ/EFPvEWXPnncDvIE96ibwct475UWlswMrncLi/pvlpkN1DU7KaZIG5kFweROdwf3ktTD7C9aCr2G0CLG/Hz598AZaWlSZYYF+HxbU3DpvH1HL+DOr6ha8gAJUb7tiSCctg8cuAvvH9b8hq1QvtED9fQZzN1exd66qGCJUYKzVDZQSQqtlcjO1zy37py75vvPd6H4vm4y+Hzfz6+fq/b6dBlZF6t6MqYfDrTq1BUIvYgWCrwQXNyBnmeclJY+TuTnqyXZPkmldJusVPC4cdaC6u6oaY99T+IN+XZvnnblNzqVAoJJsACSe4Zkz56180q+O0mKS3ZaBKKN96jvdl8iQn+yajDrOoGh8CtPr8GgBcWc7VRipOyzU+3nkbcM8pt0jNW9DDC4WnRG9V7R5uc3PqT5WknIEREBERAREQERPDF42nSXaqOqDmzAD6wPeJqGk+kvD07ikGrHmOyn5mz9BNQ0p0hYqrkrCivJBn+c5+lpcHVMfpSlRW9WoiD5mAv4DefKalpTpToJlQRqp5nsJ9e0fQTmdaszEsxLMd5JJJ8znPEy4mti0p0gYutcB+qU8KfZ/5e19RNYxFU9pmJJzJJzJtnmTMc6Vp8yR8QUlPXl3jKZqUdrituJJysfqfKVGknGNUYNUu19kheHa3Ad+7Pvl+JxGw1mpnZ55G3lvl2kdHmi2yDdR+G264ByW53MO/fYRidJdYtitm47gD32O76yKk8PpHZA222qZtZiblL7jtHNk5g5jytJLFUVzXM3BDAgWzyIFjumqhtigVOeTbu83sPWbHhwerQN7QRAfEKAZUYI0XUJ2BUSzXG09wRfixGTW55XkhUw+xZdoPsqgvz7I39/PvlGNhckAcybD1mFV0ogyW7nkoy9T+wMDKjF4snOo3O17AZkk2HeSTlxMwOsrPypjuzb1/8laejBe5u7HnmT/MCx9IA5Ipc+g/n9JYUqN7TbA5L/O+bVozUjEVQOx1a86nZ9FttfSbPhOjiiF+9d3Yj3bIoPMDMnzPlGK5hTwirw8zPUCSenNCvhqppv4q3Bl4MP44GRhhHYei3XzrVXCYhvvFFqLk+2o/yyfiA3cwOYz6VPlelVKkFSQQQQQbEEG4IPA3nduj3XpcbR2KpAxFIdvcA6jLrR/2HA9xEzYry6UtcGwWHVaLbNWob3sCVRd5scszZfXlNF6F9WzWxJxFQXFLtXPGq99nxIF28bTXdfNZhj8exQkoDsoPkT2beJu3+6d11I1f+x4KnSIs5G3V/1ta48sl/2wqeiIkCIiAiIgW1KgUFmIAAJJJsABmSSdwmtaS6QcNTyTaqn5RZfzH9ryH6bNLtR0YVXfXqJTJ+UXqMPPYA8zOUas6b6xRTc9oeyeJA93xH6TUiOh6U6Q8TUuKezRHyi7fmb9gJrGJxL1G2nZnbmzFj6mJaTNI8iJjY7FikhcgtYqLDeSxCgZ95mU08MRQV1KsLqwsQeIgR/wDirLnURQnEqxJUc2BAuOdvQyQqLcEHcbg+ByMwKWrwdurfEMtJsm2lDELy2wLnl57+Mz2A4buF9/7yCCbR1ZDZdmog3Fm2XA5HIg23XElaWjHw9NKdQgsEG7kSbDy3eU9phYvS1NPaa55DtH+nnA9K1IMCGAIO8EXHpImrq5TvdWdPBsv+V7S5tKVan4VOw+Jv43frLf8ACnf8Vy3cN38fSFVp1MNSHaL1nHsgEbA5E7IG0b9/ASw4qs/sKEHNsz9f4kvovV5nNqNIueJAvbxY5DzM2vR/R05sazhB8K9pvX2R9YHPRou5vUZnPecpN6K1WrVbdVSOyfeI2U/Mcj5XnTdH6q4ejmtMMw95+2fK+Q8gJKmBo+jujcDOvUv8tPIfnYfsJtGj9CUaH4VNVPxWu/5zn9ZnmWyihlsvlhlEVrDoNcVSKHJhc02+Fu/5Tx/pOSY7BtSdkcbLKbETtxmua36sjEptoPvUGXzr8J7+XpxylRyuXpjWpAurFSAwuCQe0CpGXAgkGUqJY2O+eWl8MQVS9zezD5rK1u+wYCZVtPQ9qv8Aasb1ri9OhZ25Fr/dr6i/gnfPoafNWresdTAYhHo5hRsut+zUW93U+e48LDvv9DaE01SxdBK1Fro48weKsODA5ESVWfERIEREBERAjdYtAUsbhnoVhdXG/irD2XU8CD/ec+XNYtBVtG4xqVS4ZCCGG5l9yovcf5B4z61mndJeoi6Rw3ZAGIpAmi26/Okx5NbyNjzlg5PojSgr075bQttD9GHcZlmc/wABiqmGrWIKlSVZWysb2ZGHDMeRm5nTNHYDl1APAnteGyM7zaMsmWXkLV1m2js0abVDzOQ9N/6TyOGxNX8R+rB91f6fuYRKYrSNOn7bgHlvP5RnI19Os+VGmW+Zt3oP5nthdA014bR+bPPw3TadHanYipaydWvN+yPJfa+kg004CtU/FqWHwrkP4/WZmB0Eu0FRCzcBYs3kB+wnTNH6gUlzqs1Q8h2F+h2j6jwmw4XBJSXZpoqDkoA9bb/OFc70fqDXfN9miPmzb8i/uRNn0fqPh6diwNVub+z+QZet5sRlpgWpTCiygADcAAAPADKDLpaYFplplxlplFDLTKyhgWmDBlDAtlDLjLZRo2u+iaaVadce0zdtPiItZhyJOyDzuO+c+68u7VCb2uFPMkklvMknwsOEm9edZTVxLoguF7Ctc5AZMbd5LZ9/hbwxWrlSlhKVXeri5A3rc9i/cwzHj3zIidqbV0f68to+v2rtQqECqo4cBUUfEOI4jLlbUiZbtQj6yw2JWoiujBlcBlYG4IIuCDPWcN6KukL7M4wuIb7hz92x3UnJ3E8EY+hN9xM7lMNEREBERAREQOQdNXR51inHYde0o/8AoUe8oyFUDmBk3dY8DfmGruAo1CdsXfLIk2sABa3kZ9XGcU6WtRDhqn2/CrZCR16KLBGOQqADcpO/kfHKyog0w4UWUADkBYStp4aPx4qpcb+I/eZBm0ZmhdKHD1lqAXtcMOJU2uAeByBB7uRM6jhsUtRFdDtKwuD3fse7gRORWmwap6wdQ/VufunO87kc+9/pO4+R5yK6DF5SIFJQysoYFt4gykChlpl0oYFplsuMtMopLTLpQwLZj6QxHV0nf4VY+gmQZj4/CCrSemxIDqVNrXsd9rwOQaD0N9rxLVHHYDbTn9F8T+k6lTwAdCrqNgixUjIjda3KemjtDUqChaa2A3cd+8+PfMwxBx/W3VpsJVyuab36tv1U/MPrv8NeYzumldGpiKTU6gureoPBhyInGtPaFfC1jTcd6twZeDD+OBykEaWnZ+iPpE6wLgsS3bAth3J9tQPwifiAGXMC28Z8UaVp1SpBUkEEEEGxBGYIPAgyD7AiaL0X9IQx9HqqxAxNIDa3DrF3Cqo57tocCeRE3qZUiIgIiICeeJwy1EZHUMrgqykXBBFiCJ6RA+c9cdV30TjOzc4eoSaTHl71Nj8QuPoZ7UqgZQy5g/3adv1q1ap47DPQq8c0a2aOPZcfxxBInz0KVTA4l8NiBYqbHlb3XU8QRY+E1KiYiVtBE0jc9TtP7QFCoe0o+7J95QPY8VG7mB3G+0zkasQQQSCCCCMiCMwQec6Nq7pwYmlc2FRLCoB9HHcbHwNxwkVLRKSkAZQxKGAlDEpAoZaZcZaYFJbKmUMopLTKmUMChlplZSBYZEay6vJi6JRsnFzTf4W7/lPEfxJgyE0vrbhsPcPUDMPcSzNfkbZL5kQON6QwT0ajU6g2WU2I/veOIMxCZsWt2sq4yorLSFPZBFybuw3jatllnYZ7znNdIkGTorStTD1krUWKVKZ2lYehBHEEXBHEEz6a1H1yp6RwwqrZai2WtTvmj/up3g8u8GfLJk9qZrXU0filrU8xuqJewqITmvjxB4HuvJR9VRMLQ+l6eKoJWottJUF1PHkQRwINwRwImbMqREQERKGBRmmjdJ2o4x1DrKQH2miCafzrvNI/qO/xM3V2ng7wPnLQekr/AHT5MtwL78t6nvkveTXSvqZsscdhxbO+IUc+FYf9u/PiZrGi9Iiqmftj2u/vm5UZhnvo/SD0Kq1E3jeODKd6nuP0IB4TwlJUdU0fj1rU1qIcm9QeKnvE95znVzThw1TPOm9usHLgKgHMceY8BOiq4IBBBBFwRmCDmCDykVWUMXiBQy0yplDApeUMrKGBaZSVMtgUMoZE6V1rw9C4Z9ph7idpvA2yXzImnaV6Rqz5UVFIczZ3+o2R6Hxgb/i8WlNdqo6ovNiAPrv8Jqel+kmilxQU1T8RuifXtN6Cc/xmMeq21UdnbmxJP13TFYwJbS+t+JxFw9Qqp9xOwvnY3bzJkEZfC0ieEDHdZYaZO6S1DRZMlcLoXuga5Q0YzcJL4TQXMTYaGjAJnUsN3S4iT6OdNHBVurc/cVmAN9yVTZUqdwbJT/tPAzsU+eNOaVpLSemrbdRlZVVcztMLDMZC3rO76Cxhq4emze1srtf6rDaPreZ6WJCIiZUiIgeFanymFUeSkw8ZhLi4gRlcggggEEEEEXBByII4icQ1x1abR+JFSlfqahJT5T71JvDhzHeDO01mtInTWj0xFFqVUXVh5g8GHeDLBy/DYoVFDLuP0PET1DSExGGqYHENSqZrxI3Mp9mov98xJcNcAjMcJpl6GbPqhp/ZIoVD2SfuieDH/L8Cd3flxFtVvKEwOvXia/qprD16dXUP3qDf8a7tr/UMgfI8cp+FJQmJF6T1koUMncFvhXtN5gZL5kQJKeOJxSU12nZUUcWIA9TNH0n0gVGuKKimPibtP6eyPrNWxeNeo21UdnbmxJPlyHcIG9aU6QaSZUVNU8zdE+o2j6Dxmn6V1oxFe4dyFPuJ2V8DbNvMmRbGWGEWtJnSWrapglxAqoz9YlOpTSolTYLLUYMWTIX2BZc7WOZ3D1o6RwtJQUomrUKi/WE7CnZAItftZ7R3WO0N26YGkNIVMQxLWUHZuqDZWybWxlvNgzAEk2BtutCoYyq4cmStDRl5I0dGgQiEoaKJkphtE2ktRwndLMZpKjQH3ji/wjNvTh5y4FDBAcJk1FVBtOQo5kgD6yFXTWIr5YWjsqfff9r5el5M6I6MK2IYPiGaoe8kL4cyPSNkXEVX1rW+xh6bVn7gQv8AP6T0wmrGOxp+8Yop9ymP1O79Z1jQfR3RoKAQMuAFhNow+ERBZVAmb0uOdaudEtOlZmAB5nNvU7vKdEweEWmgVdwnvEyEREBERAREQMDSGjg4uN81jFKVNjN2mBpPRYqryMDmOtughiqVhYVEuaZP1Q9x/Wc60XizTY0alxmQL71a+aHz/vfOu6QwrU2IYTRNdNACoDWQdoD7wDeQNzj5h+nhLKVimUkdonSO2NhvbUfmHxD9/wD2SM0yuoYhqbq6HZZTdTyPhxG8EcQSJt9TpBTqwRSY1LZgkBAeNmuSR5TTCJ5tAk9J61V61wX2VPup2R5nefMyFYy8zzYwLCZaZUmXLQJlHiRLkw5MzqODmdSwggR1DASQoYCetevTpC9RlXx3+Q3mRjayNUOzhaTOfiI7I/b1PlAm1oBRc2AG8nIDxJkbjNZ6KHZS9V+ATdfx4+QM9dH6i4rFsDXdiPhTJR57h5CdE1e6LaVEC4A523nxY5mT9lxzKhgcdizYfcIeCg7dvLP1M3DV3ofUWaoLnm+Z8huE6jgtEU6QsigeUzJnVQujNVKNECy3PMyZVANwtKxIEREBERAREQEREBERAREQMLSWi1rLYjPgZz7TOinosQRlwM6UtdTuIO/6b5j6QwtOoNh7Z7vO/wDB9IHzhrLoc0agqUuyCbryVuKn5T/e7P20fjxVS+5hk68Q38Tf9aNVCodWt1ZGZJAAzFszxuRacvxuhcRQqFqaF2W91QFhURQhJst+DrY99t4mpUqYdp4tUlUwtRqYfYYKRfMG6+1cMN4I2Wvy8xPX/CqgBLKygC52gV95VyvvzYDLnKjEJJly0CZKUdDNcDsknYy212rPs7Nxe4vtL6z1GjmChthrEXB2WsRa9wbZjjKI6lhZm0sPMKvpJ77NDD1qzX2cqThdrIWJI7xy8Zbh9WMdimtVJpKf8tRnY8xu9SZNXHrjNPUKORbab4VzPrumNSxGMxOVGn1KH3m9q3dx9AJv+rfREiWZlAPNu0313eU3/RurNGjuUE8zJq45JoHolaoQ9baqE7y9wvpx850rQ+odGiBcA24AAD0mzqtt0rMjzo4dUFlAHhPSIgIiICIiAiIgIiICIiAiIgIiICUMrEDF+wZe02QsPZyGV7WXuEp9htmCSc7Xta/a32HzmVGC+dr2sDllnckDnkAL7reN6/YuTHeT9LAeAsPG3eYHhitGo1Pq3IzNySF7TbybMD/SwnNdb9XqlMltnrcwRfZAOyxfZI2SN5Fhaw2ROntgLi20bWtuBNiLEX78z5zzqaJDe0crk2Ate7bRvbM3IHHh3wPmanp1qFfZrBRSqdpSaSEU3ACMLEG3s+IvfnNgxesNPYJeshBzOzskntbXu577egnRdZOjp6pBRybbshvGyQSDdTYopGW/nIzRvRpVF1fNW3hrkWuCRYG2eZJNyS7G9zeXTHPxrRiq5IwlKwJF6jIg9kWXO3CwyufZE2PR2qFfEkFxmbbVrG+yoRV2ioOyADluz4TqGjtT1pgFm2iCpHwjZtYBb2A7K5d0ncNhgihRwAz4nvPfGjUdDahbAG2QLG9lVd+0X5c2M2bR2h6dFbIo/Ko4AblAHCZ0SBERAREQEREBERAREQEREBERAREQEREBERAREQEREBERAREQEREBERAREQEREBERAREQEREBERAREQP/2Q=="/>
          <p:cNvSpPr>
            <a:spLocks noChangeAspect="1" noChangeArrowheads="1"/>
          </p:cNvSpPr>
          <p:nvPr/>
        </p:nvSpPr>
        <p:spPr bwMode="auto">
          <a:xfrm>
            <a:off x="8784376" y="17609"/>
            <a:ext cx="416056" cy="671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Т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Е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М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А: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У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Т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Й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Т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Д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39" name="Picture 115" descr="http://upload.wikimedia.org/wikipedia/commons/thumb/f/f9/Gamers_Mouse.jpg/220px-Gamers_Mouse.jpg"/>
          <p:cNvPicPr>
            <a:picLocks noChangeAspect="1" noChangeArrowheads="1"/>
          </p:cNvPicPr>
          <p:nvPr/>
        </p:nvPicPr>
        <p:blipFill>
          <a:blip r:embed="rId9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679365"/>
            <a:ext cx="594579" cy="52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331913" y="1948279"/>
            <a:ext cx="7738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ПО ВЕРТИКАЛИ</a:t>
            </a:r>
          </a:p>
          <a:p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8.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Один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из инструментов ввода графической информации  в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компьютер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 разновидность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 манипуляторов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9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Цифровая видео или фотокамера, способная в реальном времени фиксировать изображения, предназначенные для дальнейшей передачи по сети Интернет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12" name="Picture 188" descr="http://t0.gstatic.com/images?q=tbn:ANd9GcT3T7Fnh9GYMXg6pzD7_tYJTUcwgMrVE83CLh5UUTpwKxyKH-jM"/>
          <p:cNvPicPr>
            <a:picLocks noChangeAspect="1" noChangeArrowheads="1"/>
          </p:cNvPicPr>
          <p:nvPr/>
        </p:nvPicPr>
        <p:blipFill>
          <a:blip r:embed="rId9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18401"/>
            <a:ext cx="665294" cy="65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4" name="Picture 190" descr="http://t0.gstatic.com/images?q=tbn:ANd9GcTlnYVcvVTW2jYjjH0W_qE52NerEgT7V0dk_xNYQY2Yelw0ow6mxA"/>
          <p:cNvPicPr>
            <a:picLocks noChangeAspect="1" noChangeArrowheads="1"/>
          </p:cNvPicPr>
          <p:nvPr/>
        </p:nvPicPr>
        <p:blipFill>
          <a:blip r:embed="rId9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963597"/>
            <a:ext cx="609592" cy="57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8" name="Picture 194" descr="http://t3.gstatic.com/images?q=tbn:ANd9GcQAW9GBrtUkL119N9fpnyfVwkl5YnrknJGNUStkI4APvy4HLFy1pQ"/>
          <p:cNvPicPr>
            <a:picLocks noChangeAspect="1" noChangeArrowheads="1"/>
          </p:cNvPicPr>
          <p:nvPr/>
        </p:nvPicPr>
        <p:blipFill>
          <a:blip r:embed="rId9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842" y="4900613"/>
            <a:ext cx="597483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0" name="Picture 196" descr="http://t0.gstatic.com/images?q=tbn:ANd9GcT21CxdZaVnTSGJONhtxTRX2V5v-GhZ3y_iXJXNyUOLo6PUjTu3bg"/>
          <p:cNvPicPr>
            <a:picLocks noChangeAspect="1" noChangeArrowheads="1"/>
          </p:cNvPicPr>
          <p:nvPr/>
        </p:nvPicPr>
        <p:blipFill>
          <a:blip r:embed="rId9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987" y="6088049"/>
            <a:ext cx="699770" cy="6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2" name="Picture 198" descr="http://t2.gstatic.com/images?q=tbn:ANd9GcRDYgrMbTyRVhIt708pbvpHVzGSyr2waM78KkdgSB5cmPCLILu3-A"/>
          <p:cNvPicPr>
            <a:picLocks noChangeAspect="1" noChangeArrowheads="1"/>
          </p:cNvPicPr>
          <p:nvPr/>
        </p:nvPicPr>
        <p:blipFill>
          <a:blip r:embed="rId9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10" y="1615945"/>
            <a:ext cx="646633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4" name="Picture 200" descr="http://t3.gstatic.com/images?q=tbn:ANd9GcQYRCGcgo2aoNXkiSkSp_vsoiJO1UwCbnwT1MDuDYi6wTslQnFl"/>
          <p:cNvPicPr>
            <a:picLocks noChangeAspect="1" noChangeArrowheads="1"/>
          </p:cNvPicPr>
          <p:nvPr/>
        </p:nvPicPr>
        <p:blipFill>
          <a:blip r:embed="rId9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273" y="2679365"/>
            <a:ext cx="616133" cy="57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6" name="Picture 202" descr="http://t3.gstatic.com/images?q=tbn:ANd9GcSZstpeDoD7CH7YZJgmMRbo8r-Ix13xsV08OhucRRBNDVSXshfU"/>
          <p:cNvPicPr>
            <a:picLocks noChangeAspect="1" noChangeArrowheads="1"/>
          </p:cNvPicPr>
          <p:nvPr/>
        </p:nvPicPr>
        <p:blipFill>
          <a:blip r:embed="rId9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917" y="2703126"/>
            <a:ext cx="585280" cy="55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8" name="Picture 204" descr="http://t0.gstatic.com/images?q=tbn:ANd9GcQFjr-LI8HQhmeCBnT9EB_m3wcm0F__6xEfvz5HxefSUnRQX08R5A"/>
          <p:cNvPicPr>
            <a:picLocks noChangeAspect="1" noChangeArrowheads="1"/>
          </p:cNvPicPr>
          <p:nvPr/>
        </p:nvPicPr>
        <p:blipFill>
          <a:blip r:embed="rId9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367" y="3753303"/>
            <a:ext cx="589014" cy="54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" name="Picture 206" descr="http://t2.gstatic.com/images?q=tbn:ANd9GcRKVn6oSRi5JpdksBcq6pRzOOT_oDF6IyBABfMklgJ5odyHXYxAPQ"/>
          <p:cNvPicPr>
            <a:picLocks noChangeAspect="1" noChangeArrowheads="1"/>
          </p:cNvPicPr>
          <p:nvPr/>
        </p:nvPicPr>
        <p:blipFill>
          <a:blip r:embed="rId10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966" y="3441700"/>
            <a:ext cx="623025" cy="64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33519" y="3822206"/>
            <a:ext cx="27365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2">
                    <a:lumMod val="50000"/>
                  </a:schemeClr>
                </a:solidFill>
              </a:rPr>
              <a:t>10 .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Рычажной манипулятор, который используется для управления движущимися объектами на экране монитора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200" dirty="0">
                <a:solidFill>
                  <a:schemeClr val="accent2">
                    <a:lumMod val="50000"/>
                  </a:schemeClr>
                </a:solidFill>
              </a:rPr>
              <a:t>11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. Электроакустический прибор, преобразовывающий звуковые 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   колебания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в колебания электрического тока.</a:t>
            </a:r>
            <a:endParaRPr lang="ru-RU" sz="1200" dirty="0"/>
          </a:p>
        </p:txBody>
      </p:sp>
      <p:sp>
        <p:nvSpPr>
          <p:cNvPr id="2" name="Стрелка вправо 1"/>
          <p:cNvSpPr/>
          <p:nvPr/>
        </p:nvSpPr>
        <p:spPr>
          <a:xfrm>
            <a:off x="4211637" y="1268352"/>
            <a:ext cx="180182" cy="1686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671" name="TextBox1" r:id="rId2" imgW="361800" imgH="428760"/>
        </mc:Choice>
        <mc:Fallback>
          <p:control name="TextBox1" r:id="rId2" imgW="361800" imgH="428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1120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2" name="TextBox2" r:id="rId3" imgW="361800" imgH="428760"/>
        </mc:Choice>
        <mc:Fallback>
          <p:control name="TextBox2" r:id="rId3" imgW="361800" imgH="42876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15525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3" name="TextBox3" r:id="rId4" imgW="361800" imgH="428760"/>
        </mc:Choice>
        <mc:Fallback>
          <p:control name="TextBox3" r:id="rId4" imgW="361800" imgH="42876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19843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4" name="TextBox4" r:id="rId5" imgW="361800" imgH="428760"/>
        </mc:Choice>
        <mc:Fallback>
          <p:control name="TextBox4" r:id="rId5" imgW="361800" imgH="42876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24161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5" name="TextBox5" r:id="rId6" imgW="361800" imgH="428760"/>
        </mc:Choice>
        <mc:Fallback>
          <p:control name="TextBox5" r:id="rId6" imgW="361800" imgH="42876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28479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6" name="TextBox6" r:id="rId7" imgW="361800" imgH="428760"/>
        </mc:Choice>
        <mc:Fallback>
          <p:control name="TextBox6" r:id="rId7" imgW="361800" imgH="428760">
            <p:pic>
              <p:nvPicPr>
                <p:cNvPr id="0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3279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7" name="TextBox7" r:id="rId8" imgW="361800" imgH="428760"/>
        </mc:Choice>
        <mc:Fallback>
          <p:control name="TextBox7" r:id="rId8" imgW="361800" imgH="428760">
            <p:pic>
              <p:nvPicPr>
                <p:cNvPr id="0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37211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8" name="TextBox8" r:id="rId9" imgW="361800" imgH="428760"/>
        </mc:Choice>
        <mc:Fallback>
          <p:control name="TextBox8" r:id="rId9" imgW="361800" imgH="428760">
            <p:pic>
              <p:nvPicPr>
                <p:cNvPr id="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41449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9" name="TextBox9" r:id="rId10" imgW="361800" imgH="428760"/>
        </mc:Choice>
        <mc:Fallback>
          <p:control name="TextBox9" r:id="rId10" imgW="361800" imgH="428760">
            <p:pic>
              <p:nvPicPr>
                <p:cNvPr id="0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47926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0" name="TextBox10" r:id="rId11" imgW="361800" imgH="428760"/>
        </mc:Choice>
        <mc:Fallback>
          <p:control name="TextBox10" r:id="rId11" imgW="361800" imgH="428760">
            <p:pic>
              <p:nvPicPr>
                <p:cNvPr id="0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52244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1" name="TextBox11" r:id="rId12" imgW="361800" imgH="428760"/>
        </mc:Choice>
        <mc:Fallback>
          <p:control name="TextBox11" r:id="rId12" imgW="361800" imgH="428760">
            <p:pic>
              <p:nvPicPr>
                <p:cNvPr id="0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56562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2" name="TextBox12" r:id="rId13" imgW="361800" imgH="428760"/>
        </mc:Choice>
        <mc:Fallback>
          <p:control name="TextBox12" r:id="rId13" imgW="361800" imgH="428760">
            <p:pic>
              <p:nvPicPr>
                <p:cNvPr id="0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60880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3" name="TextBox13" r:id="rId14" imgW="361800" imgH="428760"/>
        </mc:Choice>
        <mc:Fallback>
          <p:control name="TextBox13" r:id="rId14" imgW="361800" imgH="428760">
            <p:pic>
              <p:nvPicPr>
                <p:cNvPr id="0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51275" y="1125538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4" name="TextBox14" r:id="rId15" imgW="361800" imgH="428760"/>
        </mc:Choice>
        <mc:Fallback>
          <p:control name="TextBox14" r:id="rId15" imgW="361800" imgH="428760">
            <p:pic>
              <p:nvPicPr>
                <p:cNvPr id="0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0188" y="41449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5" name="TextBox15" r:id="rId16" imgW="361800" imgH="428760"/>
        </mc:Choice>
        <mc:Fallback>
          <p:control name="TextBox15" r:id="rId16" imgW="361800" imgH="428760">
            <p:pic>
              <p:nvPicPr>
                <p:cNvPr id="0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3250" y="41449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6" name="TextBox16" r:id="rId17" imgW="361800" imgH="428760"/>
        </mc:Choice>
        <mc:Fallback>
          <p:control name="TextBox16" r:id="rId17" imgW="361800" imgH="428760">
            <p:pic>
              <p:nvPicPr>
                <p:cNvPr id="0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31913" y="41449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7" name="TextBox17" r:id="rId18" imgW="361800" imgH="428760"/>
        </mc:Choice>
        <mc:Fallback>
          <p:control name="TextBox17" r:id="rId18" imgW="361800" imgH="428760">
            <p:pic>
              <p:nvPicPr>
                <p:cNvPr id="0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41449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8" name="TextBox18" r:id="rId19" imgW="361800" imgH="428760"/>
        </mc:Choice>
        <mc:Fallback>
          <p:control name="TextBox18" r:id="rId19" imgW="361800" imgH="428760">
            <p:pic>
              <p:nvPicPr>
                <p:cNvPr id="0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41449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9" name="TextBox19" r:id="rId20" imgW="361800" imgH="428760"/>
        </mc:Choice>
        <mc:Fallback>
          <p:control name="TextBox19" r:id="rId20" imgW="361800" imgH="428760">
            <p:pic>
              <p:nvPicPr>
                <p:cNvPr id="0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31913" y="11207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0" name="TextBox20" r:id="rId21" imgW="361800" imgH="428760"/>
        </mc:Choice>
        <mc:Fallback>
          <p:control name="TextBox20" r:id="rId21" imgW="361800" imgH="428760">
            <p:pic>
              <p:nvPicPr>
                <p:cNvPr id="0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1120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1" name="TextBox21" r:id="rId22" imgW="361800" imgH="428760"/>
        </mc:Choice>
        <mc:Fallback>
          <p:control name="TextBox21" r:id="rId22" imgW="361800" imgH="428760">
            <p:pic>
              <p:nvPicPr>
                <p:cNvPr id="0" name="TextBox2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1120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2" name="TextBox22" r:id="rId23" imgW="361800" imgH="428760"/>
        </mc:Choice>
        <mc:Fallback>
          <p:control name="TextBox22" r:id="rId23" imgW="361800" imgH="428760">
            <p:pic>
              <p:nvPicPr>
                <p:cNvPr id="0" name="TextBox2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11413" y="11207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3" name="TextBox23" r:id="rId24" imgW="361800" imgH="428760"/>
        </mc:Choice>
        <mc:Fallback>
          <p:control name="TextBox23" r:id="rId24" imgW="361800" imgH="428760">
            <p:pic>
              <p:nvPicPr>
                <p:cNvPr id="0" name="TextBox2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1775" y="1120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4" name="TextBox24" r:id="rId25" imgW="361800" imgH="428760"/>
        </mc:Choice>
        <mc:Fallback>
          <p:control name="TextBox24" r:id="rId25" imgW="361800" imgH="428760">
            <p:pic>
              <p:nvPicPr>
                <p:cNvPr id="0" name="TextBox2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1125538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5" name="TextBox25" r:id="rId26" imgW="361800" imgH="428760"/>
        </mc:Choice>
        <mc:Fallback>
          <p:control name="TextBox25" r:id="rId26" imgW="361800" imgH="428760">
            <p:pic>
              <p:nvPicPr>
                <p:cNvPr id="0" name="TextBox2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2500" y="1120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6" name="TextBox26" r:id="rId27" imgW="361800" imgH="428760"/>
        </mc:Choice>
        <mc:Fallback>
          <p:control name="TextBox26" r:id="rId27" imgW="361800" imgH="428760">
            <p:pic>
              <p:nvPicPr>
                <p:cNvPr id="0" name="TextBox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51338" y="11207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7" name="TextBox27" r:id="rId28" imgW="361800" imgH="428760"/>
        </mc:Choice>
        <mc:Fallback>
          <p:control name="TextBox27" r:id="rId28" imgW="361800" imgH="428760">
            <p:pic>
              <p:nvPicPr>
                <p:cNvPr id="0" name="TextBox2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21225" y="1120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8" name="TextBox28" r:id="rId29" imgW="361800" imgH="428760"/>
        </mc:Choice>
        <mc:Fallback>
          <p:control name="TextBox28" r:id="rId29" imgW="361800" imgH="428760">
            <p:pic>
              <p:nvPicPr>
                <p:cNvPr id="0" name="TextBox2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4763" y="11207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9" name="TextBox29" r:id="rId30" imgW="361800" imgH="428760"/>
        </mc:Choice>
        <mc:Fallback>
          <p:control name="TextBox29" r:id="rId30" imgW="361800" imgH="428760">
            <p:pic>
              <p:nvPicPr>
                <p:cNvPr id="0" name="TextBox2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2425" y="1120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0" name="TextBox30" r:id="rId31" imgW="361800" imgH="428760"/>
        </mc:Choice>
        <mc:Fallback>
          <p:control name="TextBox30" r:id="rId31" imgW="361800" imgH="428760">
            <p:pic>
              <p:nvPicPr>
                <p:cNvPr id="0" name="TextBox3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91200" y="1120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1" name="TextBox31" r:id="rId32" imgW="361800" imgH="428760"/>
        </mc:Choice>
        <mc:Fallback>
          <p:control name="TextBox31" r:id="rId32" imgW="361800" imgH="428760">
            <p:pic>
              <p:nvPicPr>
                <p:cNvPr id="0" name="TextBox3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3279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2" name="TextBox32" r:id="rId33" imgW="361800" imgH="428760"/>
        </mc:Choice>
        <mc:Fallback>
          <p:control name="TextBox32" r:id="rId33" imgW="361800" imgH="428760">
            <p:pic>
              <p:nvPicPr>
                <p:cNvPr id="0" name="TextBox3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37084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3" name="TextBox33" r:id="rId34" imgW="361800" imgH="428760"/>
        </mc:Choice>
        <mc:Fallback>
          <p:control name="TextBox33" r:id="rId34" imgW="361800" imgH="428760">
            <p:pic>
              <p:nvPicPr>
                <p:cNvPr id="0" name="TextBox3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45767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4" name="TextBox34" r:id="rId35" imgW="361800" imgH="428760"/>
        </mc:Choice>
        <mc:Fallback>
          <p:control name="TextBox34" r:id="rId35" imgW="361800" imgH="428760">
            <p:pic>
              <p:nvPicPr>
                <p:cNvPr id="0" name="TextBox3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50085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5" name="TextBox35" r:id="rId36" imgW="361800" imgH="428760"/>
        </mc:Choice>
        <mc:Fallback>
          <p:control name="TextBox35" r:id="rId36" imgW="361800" imgH="428760">
            <p:pic>
              <p:nvPicPr>
                <p:cNvPr id="0" name="TextBox3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54403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6" name="TextBox36" r:id="rId37" imgW="361800" imgH="428760"/>
        </mc:Choice>
        <mc:Fallback>
          <p:control name="TextBox36" r:id="rId37" imgW="361800" imgH="428760">
            <p:pic>
              <p:nvPicPr>
                <p:cNvPr id="0" name="TextBox3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58721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7" name="TextBox37" r:id="rId38" imgW="361800" imgH="428760"/>
        </mc:Choice>
        <mc:Fallback>
          <p:control name="TextBox37" r:id="rId38" imgW="361800" imgH="428760">
            <p:pic>
              <p:nvPicPr>
                <p:cNvPr id="0" name="TextBox3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630555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8" name="TextBox38" r:id="rId39" imgW="361800" imgH="428760"/>
        </mc:Choice>
        <mc:Fallback>
          <p:control name="TextBox38" r:id="rId39" imgW="361800" imgH="428760">
            <p:pic>
              <p:nvPicPr>
                <p:cNvPr id="0" name="TextBox3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24113" y="41449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9" name="TextBox39" r:id="rId40" imgW="361800" imgH="428760"/>
        </mc:Choice>
        <mc:Fallback>
          <p:control name="TextBox39" r:id="rId40" imgW="361800" imgH="428760">
            <p:pic>
              <p:nvPicPr>
                <p:cNvPr id="0" name="TextBox3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11413" y="54403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0" name="TextBox40" r:id="rId41" imgW="361800" imgH="428760"/>
        </mc:Choice>
        <mc:Fallback>
          <p:control name="TextBox40" r:id="rId41" imgW="361800" imgH="428760">
            <p:pic>
              <p:nvPicPr>
                <p:cNvPr id="0" name="TextBox4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1775" y="54403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1" name="TextBox41" r:id="rId42" imgW="361800" imgH="428760"/>
        </mc:Choice>
        <mc:Fallback>
          <p:control name="TextBox41" r:id="rId42" imgW="361800" imgH="428760">
            <p:pic>
              <p:nvPicPr>
                <p:cNvPr id="0" name="TextBox4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54403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2" name="TextBox42" r:id="rId43" imgW="361800" imgH="428760"/>
        </mc:Choice>
        <mc:Fallback>
          <p:control name="TextBox42" r:id="rId43" imgW="361800" imgH="428760">
            <p:pic>
              <p:nvPicPr>
                <p:cNvPr id="0" name="TextBox4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2500" y="54403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3" name="TextBox43" r:id="rId44" imgW="361800" imgH="428760"/>
        </mc:Choice>
        <mc:Fallback>
          <p:control name="TextBox43" r:id="rId44" imgW="361800" imgH="428760">
            <p:pic>
              <p:nvPicPr>
                <p:cNvPr id="0" name="TextBox4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11413" y="32797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4" name="TextBox44" r:id="rId45" imgW="361800" imgH="428760"/>
        </mc:Choice>
        <mc:Fallback>
          <p:control name="TextBox44" r:id="rId45" imgW="361800" imgH="428760">
            <p:pic>
              <p:nvPicPr>
                <p:cNvPr id="0" name="TextBox4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1775" y="3279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5" name="TextBox45" r:id="rId46" imgW="361800" imgH="428760"/>
        </mc:Choice>
        <mc:Fallback>
          <p:control name="TextBox45" r:id="rId46" imgW="361800" imgH="428760">
            <p:pic>
              <p:nvPicPr>
                <p:cNvPr id="0" name="TextBox4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32797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6" name="TextBox46" r:id="rId47" imgW="361800" imgH="428760"/>
        </mc:Choice>
        <mc:Fallback>
          <p:control name="TextBox46" r:id="rId47" imgW="361800" imgH="428760">
            <p:pic>
              <p:nvPicPr>
                <p:cNvPr id="0" name="TextBox4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2500" y="3279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7" name="TextBox47" r:id="rId48" imgW="361800" imgH="428760"/>
        </mc:Choice>
        <mc:Fallback>
          <p:control name="TextBox47" r:id="rId48" imgW="361800" imgH="428760">
            <p:pic>
              <p:nvPicPr>
                <p:cNvPr id="0" name="TextBox4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51275" y="3279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8" name="TextBox48" r:id="rId49" imgW="361800" imgH="428760"/>
        </mc:Choice>
        <mc:Fallback>
          <p:control name="TextBox48" r:id="rId49" imgW="361800" imgH="428760">
            <p:pic>
              <p:nvPicPr>
                <p:cNvPr id="0" name="TextBox4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11638" y="32797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9" name="TextBox49" r:id="rId50" imgW="361800" imgH="428760"/>
        </mc:Choice>
        <mc:Fallback>
          <p:control name="TextBox49" r:id="rId50" imgW="361800" imgH="428760">
            <p:pic>
              <p:nvPicPr>
                <p:cNvPr id="0" name="TextBox4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3279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0" name="TextBox50" r:id="rId51" imgW="361800" imgH="428760"/>
        </mc:Choice>
        <mc:Fallback>
          <p:control name="TextBox50" r:id="rId51" imgW="361800" imgH="428760">
            <p:pic>
              <p:nvPicPr>
                <p:cNvPr id="0" name="TextBox5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28479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1" name="TextBox51" r:id="rId52" imgW="361800" imgH="428760"/>
        </mc:Choice>
        <mc:Fallback>
          <p:control name="TextBox51" r:id="rId52" imgW="361800" imgH="428760">
            <p:pic>
              <p:nvPicPr>
                <p:cNvPr id="0" name="TextBox5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37084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2" name="TextBox52" r:id="rId53" imgW="361800" imgH="428760"/>
        </mc:Choice>
        <mc:Fallback>
          <p:control name="TextBox52" r:id="rId53" imgW="361800" imgH="428760">
            <p:pic>
              <p:nvPicPr>
                <p:cNvPr id="0" name="TextBox5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41449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3" name="TextBox53" r:id="rId54" imgW="361800" imgH="428760"/>
        </mc:Choice>
        <mc:Fallback>
          <p:control name="TextBox53" r:id="rId54" imgW="361800" imgH="428760">
            <p:pic>
              <p:nvPicPr>
                <p:cNvPr id="0" name="TextBox5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45767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4" name="TextBox54" r:id="rId55" imgW="361800" imgH="428760"/>
        </mc:Choice>
        <mc:Fallback>
          <p:control name="TextBox54" r:id="rId55" imgW="361800" imgH="428760">
            <p:pic>
              <p:nvPicPr>
                <p:cNvPr id="0" name="TextBox5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50085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5" name="TextBox55" r:id="rId56" imgW="361800" imgH="428760"/>
        </mc:Choice>
        <mc:Fallback>
          <p:control name="TextBox55" r:id="rId56" imgW="361800" imgH="428760">
            <p:pic>
              <p:nvPicPr>
                <p:cNvPr id="0" name="TextBox5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54403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6" name="TextBox56" r:id="rId57" imgW="361800" imgH="428760"/>
        </mc:Choice>
        <mc:Fallback>
          <p:control name="TextBox56" r:id="rId57" imgW="361800" imgH="428760">
            <p:pic>
              <p:nvPicPr>
                <p:cNvPr id="0" name="TextBox5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58721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7" name="TextBox57" r:id="rId58" imgW="361800" imgH="428760"/>
        </mc:Choice>
        <mc:Fallback>
          <p:control name="TextBox57" r:id="rId58" imgW="361800" imgH="428760">
            <p:pic>
              <p:nvPicPr>
                <p:cNvPr id="0" name="TextBox5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630555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8" name="TextBox58" r:id="rId59" imgW="361800" imgH="428760"/>
        </mc:Choice>
        <mc:Fallback>
          <p:control name="TextBox58" r:id="rId59" imgW="361800" imgH="428760">
            <p:pic>
              <p:nvPicPr>
                <p:cNvPr id="0" name="TextBox5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45767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9" name="TextBox59" r:id="rId60" imgW="361800" imgH="428760"/>
        </mc:Choice>
        <mc:Fallback>
          <p:control name="TextBox59" r:id="rId60" imgW="361800" imgH="428760">
            <p:pic>
              <p:nvPicPr>
                <p:cNvPr id="0" name="TextBox5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32797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0" name="TextBox60" r:id="rId61" imgW="361800" imgH="428760"/>
        </mc:Choice>
        <mc:Fallback>
          <p:control name="TextBox60" r:id="rId61" imgW="361800" imgH="428760">
            <p:pic>
              <p:nvPicPr>
                <p:cNvPr id="0" name="TextBox6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92725" y="32797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1" name="TextBox61" r:id="rId62" imgW="361800" imgH="428760"/>
        </mc:Choice>
        <mc:Fallback>
          <p:control name="TextBox61" r:id="rId62" imgW="361800" imgH="428760">
            <p:pic>
              <p:nvPicPr>
                <p:cNvPr id="0" name="TextBox6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2500" y="45767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2" name="TextBox62" r:id="rId63" imgW="361800" imgH="428760"/>
        </mc:Choice>
        <mc:Fallback>
          <p:control name="TextBox62" r:id="rId63" imgW="361800" imgH="428760">
            <p:pic>
              <p:nvPicPr>
                <p:cNvPr id="0" name="TextBox6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51275" y="45767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3" name="TextBox63" r:id="rId64" imgW="361800" imgH="428760"/>
        </mc:Choice>
        <mc:Fallback>
          <p:control name="TextBox63" r:id="rId64" imgW="361800" imgH="428760">
            <p:pic>
              <p:nvPicPr>
                <p:cNvPr id="0" name="TextBox6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11638" y="45767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4" name="TextBox64" r:id="rId65" imgW="361800" imgH="428760"/>
        </mc:Choice>
        <mc:Fallback>
          <p:control name="TextBox64" r:id="rId65" imgW="361800" imgH="428760">
            <p:pic>
              <p:nvPicPr>
                <p:cNvPr id="0" name="TextBox6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45767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5" name="TextBox66" r:id="rId66" imgW="361800" imgH="428760"/>
        </mc:Choice>
        <mc:Fallback>
          <p:control name="TextBox66" r:id="rId66" imgW="361800" imgH="428760">
            <p:pic>
              <p:nvPicPr>
                <p:cNvPr id="0" name="TextBox6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651500" y="45767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6" name="TextBox67" r:id="rId67" imgW="361800" imgH="428760"/>
        </mc:Choice>
        <mc:Fallback>
          <p:control name="TextBox67" r:id="rId67" imgW="361800" imgH="428760">
            <p:pic>
              <p:nvPicPr>
                <p:cNvPr id="0" name="TextBox6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45767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7" name="TextBox68" r:id="rId68" imgW="361800" imgH="428760"/>
        </mc:Choice>
        <mc:Fallback>
          <p:control name="TextBox68" r:id="rId68" imgW="361800" imgH="428760">
            <p:pic>
              <p:nvPicPr>
                <p:cNvPr id="0" name="TextBox6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72225" y="45767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8" name="TextBox65" r:id="rId69" imgW="361800" imgH="428760"/>
        </mc:Choice>
        <mc:Fallback>
          <p:control name="TextBox65" r:id="rId69" imgW="361800" imgH="428760">
            <p:pic>
              <p:nvPicPr>
                <p:cNvPr id="0" name="TextBox6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92725" y="457676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9" name="TextBox69" r:id="rId70" imgW="361800" imgH="428760"/>
        </mc:Choice>
        <mc:Fallback>
          <p:control name="TextBox69" r:id="rId70" imgW="361800" imgH="428760">
            <p:pic>
              <p:nvPicPr>
                <p:cNvPr id="0" name="TextBox6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41449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0" name="TextBox70" r:id="rId71" imgW="361800" imgH="428760"/>
        </mc:Choice>
        <mc:Fallback>
          <p:control name="TextBox70" r:id="rId71" imgW="361800" imgH="428760">
            <p:pic>
              <p:nvPicPr>
                <p:cNvPr id="0" name="TextBox7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36957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1" name="TextBox71" r:id="rId72" imgW="361800" imgH="428760"/>
        </mc:Choice>
        <mc:Fallback>
          <p:control name="TextBox71" r:id="rId72" imgW="361800" imgH="428760">
            <p:pic>
              <p:nvPicPr>
                <p:cNvPr id="0" name="TextBox7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32670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2" name="TextBox72" r:id="rId73" imgW="361800" imgH="428760"/>
        </mc:Choice>
        <mc:Fallback>
          <p:control name="TextBox72" r:id="rId73" imgW="361800" imgH="428760">
            <p:pic>
              <p:nvPicPr>
                <p:cNvPr id="0" name="TextBox7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72225" y="32670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3" name="TextBox73" r:id="rId74" imgW="361800" imgH="428760"/>
        </mc:Choice>
        <mc:Fallback>
          <p:control name="TextBox73" r:id="rId74" imgW="361800" imgH="428760">
            <p:pic>
              <p:nvPicPr>
                <p:cNvPr id="0" name="TextBox7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732588" y="3267075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4" name="TextBox74" r:id="rId75" imgW="361800" imgH="428760"/>
        </mc:Choice>
        <mc:Fallback>
          <p:control name="TextBox74" r:id="rId75" imgW="361800" imgH="428760">
            <p:pic>
              <p:nvPicPr>
                <p:cNvPr id="0" name="TextBox7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92950" y="326707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5" name="TextBox75" r:id="rId76" imgW="361800" imgH="428760"/>
        </mc:Choice>
        <mc:Fallback>
          <p:control name="TextBox75" r:id="rId76" imgW="361800" imgH="428760">
            <p:pic>
              <p:nvPicPr>
                <p:cNvPr id="0" name="TextBox7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50085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6" name="TextBox76" r:id="rId77" imgW="361800" imgH="428760"/>
        </mc:Choice>
        <mc:Fallback>
          <p:control name="TextBox76" r:id="rId77" imgW="361800" imgH="428760">
            <p:pic>
              <p:nvPicPr>
                <p:cNvPr id="0" name="TextBox7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54403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7" name="TextBox77" r:id="rId78" imgW="361800" imgH="428760"/>
        </mc:Choice>
        <mc:Fallback>
          <p:control name="TextBox77" r:id="rId78" imgW="361800" imgH="428760">
            <p:pic>
              <p:nvPicPr>
                <p:cNvPr id="0" name="TextBox7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11863" y="587216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8" name="TextBox78" r:id="rId79" imgW="361800" imgH="428760"/>
        </mc:Choice>
        <mc:Fallback>
          <p:control name="TextBox78" r:id="rId79" imgW="361800" imgH="428760">
            <p:pic>
              <p:nvPicPr>
                <p:cNvPr id="0" name="TextBox7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08688" y="630555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9" name="TextBox79" r:id="rId80" imgW="361800" imgH="428760"/>
        </mc:Choice>
        <mc:Fallback>
          <p:control name="TextBox79" r:id="rId80" imgW="361800" imgH="428760">
            <p:pic>
              <p:nvPicPr>
                <p:cNvPr id="0" name="TextBox7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630555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0" name="TextBox80" r:id="rId81" imgW="361800" imgH="428760"/>
        </mc:Choice>
        <mc:Fallback>
          <p:control name="TextBox80" r:id="rId81" imgW="361800" imgH="428760">
            <p:pic>
              <p:nvPicPr>
                <p:cNvPr id="0" name="TextBox8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11413" y="630555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1" name="TextBox81" r:id="rId82" imgW="361800" imgH="428760"/>
        </mc:Choice>
        <mc:Fallback>
          <p:control name="TextBox81" r:id="rId82" imgW="361800" imgH="428760">
            <p:pic>
              <p:nvPicPr>
                <p:cNvPr id="0" name="TextBox8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1775" y="630555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2" name="TextBox82" r:id="rId83" imgW="361800" imgH="428760"/>
        </mc:Choice>
        <mc:Fallback>
          <p:control name="TextBox82" r:id="rId83" imgW="361800" imgH="428760">
            <p:pic>
              <p:nvPicPr>
                <p:cNvPr id="0" name="TextBox8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630555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3" name="CommandButton1" r:id="rId84" imgW="1581120" imgH="504720"/>
        </mc:Choice>
        <mc:Fallback>
          <p:control name="CommandButton1" r:id="rId84" imgW="1581120" imgH="5047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418388" y="836613"/>
                  <a:ext cx="1368425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4" name="CommandButton2" r:id="rId85" imgW="1581120" imgH="504720"/>
        </mc:Choice>
        <mc:Fallback>
          <p:control name="CommandButton2" r:id="rId85" imgW="1581120" imgH="50472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451725" y="2708275"/>
                  <a:ext cx="1368425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5" name="CommandButton3" r:id="rId86" imgW="1009800" imgH="504720"/>
        </mc:Choice>
        <mc:Fallback>
          <p:control name="CommandButton3" r:id="rId86" imgW="1009800" imgH="504720">
            <p:pic>
              <p:nvPicPr>
                <p:cNvPr id="0" name="Command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97788" y="6165850"/>
                  <a:ext cx="1008062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6" name="TextBox83" r:id="rId87" imgW="361800" imgH="428760"/>
        </mc:Choice>
        <mc:Fallback>
          <p:control name="TextBox83" r:id="rId87" imgW="361800" imgH="428760">
            <p:pic>
              <p:nvPicPr>
                <p:cNvPr id="0" name="TextBox8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2500" y="62992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7" name="TextBox84" r:id="rId88" imgW="361800" imgH="428760"/>
        </mc:Choice>
        <mc:Fallback>
          <p:control name="TextBox84" r:id="rId88" imgW="361800" imgH="428760">
            <p:pic>
              <p:nvPicPr>
                <p:cNvPr id="0" name="TextBox8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51275" y="5445125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97897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68</Words>
  <Application>Microsoft Office PowerPoint</Application>
  <PresentationFormat>Экран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30</cp:revision>
  <dcterms:created xsi:type="dcterms:W3CDTF">2012-07-16T05:27:18Z</dcterms:created>
  <dcterms:modified xsi:type="dcterms:W3CDTF">2013-07-17T04:34:39Z</dcterms:modified>
</cp:coreProperties>
</file>