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9" r:id="rId4"/>
    <p:sldId id="260" r:id="rId5"/>
    <p:sldId id="262" r:id="rId6"/>
    <p:sldId id="282" r:id="rId7"/>
    <p:sldId id="28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89" autoAdjust="0"/>
    <p:restoredTop sz="94640" autoAdjust="0"/>
  </p:normalViewPr>
  <p:slideViewPr>
    <p:cSldViewPr>
      <p:cViewPr>
        <p:scale>
          <a:sx n="66" d="100"/>
          <a:sy n="66" d="100"/>
        </p:scale>
        <p:origin x="-2466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457DB7-84CE-4705-AF74-C20698C9B618}" type="datetimeFigureOut">
              <a:rPr lang="ru-RU" smtClean="0"/>
              <a:pPr/>
              <a:t>17.10.2014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0DD5EC2-99C6-40F8-B84D-FE7384AEDF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71942"/>
            <a:ext cx="9144000" cy="1828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Военно - патриотический клуб</a:t>
            </a:r>
            <a:b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 «Жас Улан» </a:t>
            </a:r>
            <a:endParaRPr lang="ru-RU" sz="8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3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764704"/>
            <a:ext cx="7854696" cy="1752600"/>
          </a:xfrm>
        </p:spPr>
        <p:txBody>
          <a:bodyPr/>
          <a:lstStyle/>
          <a:p>
            <a:r>
              <a:rPr lang="ru-RU" dirty="0" smtClean="0"/>
              <a:t>Военно-патриотический клуб «Жас Улан» образован на базе  « средней общеобразовательной школы </a:t>
            </a:r>
            <a:r>
              <a:rPr lang="kk-KZ" dirty="0" smtClean="0"/>
              <a:t>№ 18</a:t>
            </a:r>
            <a:r>
              <a:rPr lang="ru-RU" dirty="0" smtClean="0"/>
              <a:t>» в 2007 году, и существует по сей день.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29309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 smtClean="0"/>
              <a:t/>
            </a:r>
            <a:br>
              <a:rPr lang="ru-RU" sz="8800" dirty="0" smtClean="0"/>
            </a:br>
            <a:endParaRPr lang="ru-RU" sz="8800" dirty="0"/>
          </a:p>
        </p:txBody>
      </p:sp>
      <p:pic>
        <p:nvPicPr>
          <p:cNvPr id="11" name="Рисунок 10" descr="SAM_74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41864">
            <a:off x="4533502" y="2511728"/>
            <a:ext cx="4358804" cy="3269103"/>
          </a:xfrm>
          <a:prstGeom prst="rect">
            <a:avLst/>
          </a:prstGeom>
        </p:spPr>
      </p:pic>
      <p:pic>
        <p:nvPicPr>
          <p:cNvPr id="12" name="Рисунок 11" descr="SAM_7382.JPG"/>
          <p:cNvPicPr>
            <a:picLocks noChangeAspect="1"/>
          </p:cNvPicPr>
          <p:nvPr/>
        </p:nvPicPr>
        <p:blipFill>
          <a:blip r:embed="rId3" cstate="print"/>
          <a:srcRect l="24073"/>
          <a:stretch>
            <a:fillRect/>
          </a:stretch>
        </p:blipFill>
        <p:spPr>
          <a:xfrm rot="20449042">
            <a:off x="394602" y="3558982"/>
            <a:ext cx="2933350" cy="2897538"/>
          </a:xfrm>
          <a:prstGeom prst="rect">
            <a:avLst/>
          </a:prstGeom>
        </p:spPr>
      </p:pic>
      <p:pic>
        <p:nvPicPr>
          <p:cNvPr id="13" name="Рисунок 12" descr="SAM_73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2786058"/>
            <a:ext cx="3357586" cy="307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2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536" y="2420888"/>
            <a:ext cx="4572000" cy="342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572000" cy="3429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2928934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За время работы клуба его воспитанниками стали </a:t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более 400  обучающихся, в возрасте</a:t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</a:rPr>
              <a:t> от 14 до 18 лет.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35388"/>
            <a:ext cx="313184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1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 t="21714" r="3934" b="3195"/>
          <a:stretch/>
        </p:blipFill>
        <p:spPr>
          <a:xfrm>
            <a:off x="4499991" y="2492896"/>
            <a:ext cx="4437991" cy="2258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00042"/>
            <a:ext cx="7854696" cy="1752600"/>
          </a:xfrm>
        </p:spPr>
        <p:txBody>
          <a:bodyPr/>
          <a:lstStyle/>
          <a:p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Направления Военно – патриотического клуба    </a:t>
            </a:r>
            <a:b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</a:b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       «Жас Улан»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4293096"/>
            <a:ext cx="7851648" cy="21145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4000" dirty="0" smtClean="0"/>
              <a:t>- военно-патриотическое</a:t>
            </a:r>
            <a:br>
              <a:rPr lang="ru-RU" sz="4000" dirty="0" smtClean="0"/>
            </a:br>
            <a:r>
              <a:rPr lang="ru-RU" sz="4000" dirty="0" smtClean="0"/>
              <a:t>-спортивно-оздоровительное</a:t>
            </a:r>
            <a:br>
              <a:rPr lang="ru-RU" sz="4000" dirty="0" smtClean="0"/>
            </a:br>
            <a:r>
              <a:rPr lang="ru-RU" sz="4000" dirty="0" smtClean="0"/>
              <a:t>-подготовление  учеников к службе </a:t>
            </a:r>
            <a:br>
              <a:rPr lang="ru-RU" sz="4000" dirty="0" smtClean="0"/>
            </a:br>
            <a:r>
              <a:rPr lang="ru-RU" sz="4000" dirty="0" smtClean="0"/>
              <a:t>-воспитательное</a:t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9405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AM_73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143248"/>
            <a:ext cx="4214841" cy="3161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106" y="404664"/>
            <a:ext cx="8622704" cy="396044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solidFill>
                  <a:srgbClr val="FF0000"/>
                </a:solidFill>
              </a:rPr>
              <a:t>               </a:t>
            </a:r>
            <a:r>
              <a:rPr lang="ru-RU" sz="4400" dirty="0" smtClean="0">
                <a:solidFill>
                  <a:srgbClr val="FF0000"/>
                </a:solidFill>
              </a:rPr>
              <a:t>Спортивно-оздоровительное               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0000"/>
                </a:solidFill>
              </a:rPr>
              <a:t>                         направление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- </a:t>
            </a:r>
            <a:r>
              <a:rPr lang="ru-RU" sz="2800" dirty="0" smtClean="0">
                <a:solidFill>
                  <a:srgbClr val="FFFF00"/>
                </a:solidFill>
              </a:rPr>
              <a:t>участие в городских и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  областных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военно-спортивных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мероприятиях</a:t>
            </a:r>
            <a:r>
              <a:rPr lang="ru-RU" sz="2800" dirty="0" smtClean="0">
                <a:solidFill>
                  <a:srgbClr val="FFFF00"/>
                </a:solidFill>
              </a:rPr>
              <a:t/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                                                                   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                                                                    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SAM_74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286124"/>
            <a:ext cx="3929058" cy="2946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386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0"/>
            <a:ext cx="7851648" cy="1828800"/>
          </a:xfrm>
        </p:spPr>
        <p:txBody>
          <a:bodyPr>
            <a:normAutofit/>
          </a:bodyPr>
          <a:lstStyle/>
          <a:p>
            <a:pPr algn="l"/>
            <a:r>
              <a:rPr lang="ru-RU" sz="2500" dirty="0" smtClean="0">
                <a:solidFill>
                  <a:srgbClr val="FFFF00"/>
                </a:solidFill>
              </a:rPr>
              <a:t>- занятия прикладными </a:t>
            </a:r>
            <a:br>
              <a:rPr lang="ru-RU" sz="2500" dirty="0" smtClean="0">
                <a:solidFill>
                  <a:srgbClr val="FFFF00"/>
                </a:solidFill>
              </a:rPr>
            </a:br>
            <a:r>
              <a:rPr lang="ru-RU" sz="2500" dirty="0">
                <a:solidFill>
                  <a:srgbClr val="FFFF00"/>
                </a:solidFill>
              </a:rPr>
              <a:t> </a:t>
            </a:r>
            <a:r>
              <a:rPr lang="ru-RU" sz="2500" dirty="0" smtClean="0">
                <a:solidFill>
                  <a:srgbClr val="FFFF00"/>
                </a:solidFill>
              </a:rPr>
              <a:t>  видами спорта</a:t>
            </a:r>
            <a:endParaRPr lang="ru-RU" sz="2500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SAM_73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209191"/>
            <a:ext cx="4286248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AM_74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357166"/>
            <a:ext cx="4357686" cy="326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76474"/>
            <a:ext cx="4199304" cy="3149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271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642918"/>
            <a:ext cx="4024313" cy="301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 descr="SAM_7418.JPG"/>
          <p:cNvPicPr>
            <a:picLocks noChangeAspect="1"/>
          </p:cNvPicPr>
          <p:nvPr/>
        </p:nvPicPr>
        <p:blipFill>
          <a:blip r:embed="rId3" cstate="print"/>
          <a:srcRect l="-8333" t="12699" b="-11111"/>
          <a:stretch>
            <a:fillRect/>
          </a:stretch>
        </p:blipFill>
        <p:spPr>
          <a:xfrm>
            <a:off x="1865891" y="2636912"/>
            <a:ext cx="6815417" cy="4643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SAM_73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857232"/>
            <a:ext cx="295273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SAM_73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1285860"/>
            <a:ext cx="266698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0"/>
            <a:ext cx="7772400" cy="185054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«Жас Улан» будущее страны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9" r="26653"/>
          <a:stretch/>
        </p:blipFill>
        <p:spPr>
          <a:xfrm>
            <a:off x="441289" y="2350628"/>
            <a:ext cx="2641600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15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honeycomb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688</TotalTime>
  <Words>49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   Военно - патриотический клуб  «Жас Улан» </vt:lpstr>
      <vt:lpstr>   </vt:lpstr>
      <vt:lpstr>За время работы клуба его воспитанниками стали  более 400  обучающихся, в возрасте  от 14 до 18 лет.</vt:lpstr>
      <vt:lpstr> - военно-патриотическое -спортивно-оздоровительное -подготовление  учеников к службе  -воспитательное </vt:lpstr>
      <vt:lpstr>               Спортивно-оздоровительное                                          направление - участие в городских и     областных    военно-спортивных    мероприятиях                                                                                                                                              </vt:lpstr>
      <vt:lpstr>- занятия прикладными     видами спорта</vt:lpstr>
      <vt:lpstr>«Жас Улан» будущее страны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Военно-патриотический клуб  «ВЕКТОР»</dc:title>
  <dc:creator>Жиленковы</dc:creator>
  <cp:lastModifiedBy>21</cp:lastModifiedBy>
  <cp:revision>51</cp:revision>
  <dcterms:created xsi:type="dcterms:W3CDTF">2011-05-08T13:21:54Z</dcterms:created>
  <dcterms:modified xsi:type="dcterms:W3CDTF">2014-10-17T05:23:57Z</dcterms:modified>
</cp:coreProperties>
</file>