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</p:sldMasterIdLst>
  <p:notesMasterIdLst>
    <p:notesMasterId r:id="rId14"/>
  </p:notesMasterIdLst>
  <p:sldIdLst>
    <p:sldId id="277" r:id="rId6"/>
    <p:sldId id="297" r:id="rId7"/>
    <p:sldId id="290" r:id="rId8"/>
    <p:sldId id="291" r:id="rId9"/>
    <p:sldId id="292" r:id="rId10"/>
    <p:sldId id="295" r:id="rId11"/>
    <p:sldId id="29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67F00-5AA2-46B6-A4BE-D96B4F57E105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2C20B-D2C2-41EA-9F16-1B6C3CA4E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00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6BD18-9EC9-44DA-967A-8EA1342FC986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DFEFD-C252-4C55-9CE2-43072C414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72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7D86-6B37-449C-A720-50F9159A90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58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6C4D-81A9-4058-81C8-51D81BEA6B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5BAB-180C-487A-9460-13F3C31B5D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24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2229-FF43-4FBD-86ED-95FA0EAF67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26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1996C-C004-419D-A04B-EC0FDC7FE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7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4D31-C509-40D0-834B-DDFD20B233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51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5C71-160B-433F-B692-3E83593CB7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88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4203-9CD0-4E4E-91B1-389A2460C1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814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A183-4566-42DD-807E-E11FB723D4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170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927E-D256-4582-85A1-C94722F157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92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DFEFD-C252-4C55-9CE2-43072C414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12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7D86-6B37-449C-A720-50F9159A90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39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6C4D-81A9-4058-81C8-51D81BEA6B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638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5BAB-180C-487A-9460-13F3C31B5D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977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2229-FF43-4FBD-86ED-95FA0EAF67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40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1996C-C004-419D-A04B-EC0FDC7FE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593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4D31-C509-40D0-834B-DDFD20B233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3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5C71-160B-433F-B692-3E83593CB7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115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4203-9CD0-4E4E-91B1-389A2460C1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057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A183-4566-42DD-807E-E11FB723D4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097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927E-D256-4582-85A1-C94722F157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78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DFEFD-C252-4C55-9CE2-43072C414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7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7D86-6B37-449C-A720-50F9159A90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89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6C4D-81A9-4058-81C8-51D81BEA6B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21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5BAB-180C-487A-9460-13F3C31B5D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544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2229-FF43-4FBD-86ED-95FA0EAF67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863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1996C-C004-419D-A04B-EC0FDC7FE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6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4D31-C509-40D0-834B-DDFD20B233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945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5C71-160B-433F-B692-3E83593CB7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709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4203-9CD0-4E4E-91B1-389A2460C1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144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A183-4566-42DD-807E-E11FB723D4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108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927E-D256-4582-85A1-C94722F157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457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DFEFD-C252-4C55-9CE2-43072C414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14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7D86-6B37-449C-A720-50F9159A90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5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6C4D-81A9-4058-81C8-51D81BEA6B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780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5BAB-180C-487A-9460-13F3C31B5D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01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2229-FF43-4FBD-86ED-95FA0EAF67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1996C-C004-419D-A04B-EC0FDC7FE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92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4D31-C509-40D0-834B-DDFD20B233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69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5C71-160B-433F-B692-3E83593CB7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515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4203-9CD0-4E4E-91B1-389A2460C1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230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A183-4566-42DD-807E-E11FB723D4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54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927E-D256-4582-85A1-C94722F157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48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FC1C5E-E11C-43AA-9E52-6A26FE3DB9C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32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FC1C5E-E11C-43AA-9E52-6A26FE3DB9C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66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FC1C5E-E11C-43AA-9E52-6A26FE3DB9C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FC1C5E-E11C-43AA-9E52-6A26FE3DB9C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18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4.wav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04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ТЕОРИЯ БИОХИМИЧЕСКОЙ ЭВОЛЮЦИИ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Жизнь возникла в результате процессов, подчиняющихся физическим и химическим законам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www.inbi.ras.ru/history/oparin/photo/evk_opari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3830"/>
            <a:ext cx="2993132" cy="42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56612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1924 г – 1928 г</a:t>
            </a:r>
            <a:endParaRPr lang="ru-RU" sz="2400" b="1" dirty="0"/>
          </a:p>
        </p:txBody>
      </p:sp>
      <p:pic>
        <p:nvPicPr>
          <p:cNvPr id="20484" name="Picture 4" descr="http://blog.b92.net/user_stuff/upload/274/Jbs8.6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82102"/>
            <a:ext cx="2833347" cy="40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0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ЗЕМ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396413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62468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CC00"/>
                </a:solidFill>
              </a:rPr>
              <a:t>Планетарная стадия истории Земли</a:t>
            </a:r>
            <a:r>
              <a:rPr lang="ru-RU" sz="3600" b="1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1" smtClean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7114" name="Запи1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8213" y="1052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2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7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арх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741988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этап происхождения жизни на  Земле</a:t>
            </a:r>
          </a:p>
        </p:txBody>
      </p:sp>
      <p:pic>
        <p:nvPicPr>
          <p:cNvPr id="55303" name="Запи1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3213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" fill="hold"/>
                                        <p:tgtEl>
                                          <p:spTgt spid="55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6237288"/>
            <a:ext cx="4619625" cy="476250"/>
          </a:xfrm>
        </p:spPr>
        <p:txBody>
          <a:bodyPr/>
          <a:lstStyle/>
          <a:p>
            <a:r>
              <a:rPr lang="ru-RU" sz="1800" b="1"/>
              <a:t>Коацерватные капли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1889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Второй этап происхождения жизни на  Земле</a:t>
            </a:r>
          </a:p>
        </p:txBody>
      </p:sp>
      <p:pic>
        <p:nvPicPr>
          <p:cNvPr id="74760" name="Запи1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8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341438"/>
            <a:ext cx="5038725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7032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74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Третий этап происхождения жизни на  Земле</a:t>
            </a:r>
          </a:p>
        </p:txBody>
      </p:sp>
      <p:pic>
        <p:nvPicPr>
          <p:cNvPr id="80901" name="Запи1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205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Пейзажи - 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138" y="1484313"/>
            <a:ext cx="6983412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4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0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143001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Основные положения теории возникновения жизни на Земле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072494" cy="4521214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dirty="0"/>
              <a:t>1. </a:t>
            </a:r>
            <a:r>
              <a:rPr lang="ru-RU" sz="2400" b="1" dirty="0"/>
              <a:t>Органические вещества сформировались из неорганических под действием физических факторов среды.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dirty="0"/>
              <a:t>2. Органические вещества взаимодействовали, образуя все более сложные вещества, в результате чего возникли ферменты и самовоспроизводящиеся системы – свободные гены.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dirty="0"/>
              <a:t>3. Свободные гены соединялись с другими высокомолекулярными органическими веществами.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dirty="0"/>
              <a:t>4. Вокруг них  стали образовываться белково-липидные мембраны.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dirty="0"/>
              <a:t>5. Возникли клетки.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1991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Mil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11864" cy="58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1010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1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voluts.ru/images/stories/kon29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9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0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C7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113</Words>
  <Application>Microsoft Office PowerPoint</Application>
  <PresentationFormat>Экран (4:3)</PresentationFormat>
  <Paragraphs>15</Paragraphs>
  <Slides>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5_Оформление по умолчанию</vt:lpstr>
      <vt:lpstr>Слайд 1</vt:lpstr>
      <vt:lpstr>Слайд 2</vt:lpstr>
      <vt:lpstr>Первый этап происхождения жизни на  Земле</vt:lpstr>
      <vt:lpstr>Коацерватные капли</vt:lpstr>
      <vt:lpstr>Третий этап происхождения жизни на  Земле</vt:lpstr>
      <vt:lpstr>Основные положения теории возникновения жизни на Земле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2013-09-13T13:46:33Z</dcterms:created>
  <dcterms:modified xsi:type="dcterms:W3CDTF">2014-09-25T16:14:05Z</dcterms:modified>
</cp:coreProperties>
</file>