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1B3796-5D12-4440-AE87-7D4C0EDD31E8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6A8BDC-53B1-42EE-950C-25BFAB6739A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44624" y="1340768"/>
            <a:ext cx="9502824" cy="36004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Каирбаев</a:t>
            </a:r>
            <a:r>
              <a:rPr lang="ru-RU" dirty="0" smtClean="0"/>
              <a:t> </a:t>
            </a:r>
            <a:r>
              <a:rPr lang="ru-RU" dirty="0" err="1"/>
              <a:t>Махмет</a:t>
            </a:r>
            <a:r>
              <a:rPr lang="ru-RU" dirty="0"/>
              <a:t> </a:t>
            </a:r>
            <a:r>
              <a:rPr lang="ru-RU" dirty="0" err="1" smtClean="0"/>
              <a:t>Каирбаевич-герой</a:t>
            </a:r>
            <a:r>
              <a:rPr lang="ru-RU" dirty="0" smtClean="0"/>
              <a:t> СССР</a:t>
            </a:r>
            <a:br>
              <a:rPr lang="ru-RU" dirty="0" smtClean="0"/>
            </a:br>
            <a:r>
              <a:rPr lang="ru-RU" dirty="0" smtClean="0"/>
              <a:t>(1.01.1925-12.06.1996)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ana\Desktop\kairba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57593" cy="6858000"/>
          </a:xfrm>
          <a:prstGeom prst="rect">
            <a:avLst/>
          </a:prstGeom>
          <a:noFill/>
        </p:spPr>
      </p:pic>
      <p:pic>
        <p:nvPicPr>
          <p:cNvPr id="1027" name="Picture 3" descr="C:\Users\Tiana\Desktop\Каирбаев Махмет Каирбаеви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0"/>
            <a:ext cx="51435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Махмет</a:t>
            </a:r>
            <a:r>
              <a:rPr lang="ru-RU" dirty="0" smtClean="0"/>
              <a:t> </a:t>
            </a:r>
            <a:r>
              <a:rPr lang="ru-RU" dirty="0" err="1" smtClean="0"/>
              <a:t>Каирбаев</a:t>
            </a:r>
            <a:r>
              <a:rPr lang="ru-RU" dirty="0" smtClean="0"/>
              <a:t> рос с клеймом сына "врага народа". Его отец </a:t>
            </a:r>
            <a:r>
              <a:rPr lang="ru-RU" dirty="0" err="1" smtClean="0"/>
              <a:t>Каирбай</a:t>
            </a:r>
            <a:r>
              <a:rPr lang="ru-RU" dirty="0" smtClean="0"/>
              <a:t>, заведующий продовольственным магазином, был арестован по политической статье в 1937 году и через два месяца расстрелян. В 1956 году реабилитирован. Мать осталась одна с пятью несовершеннолетними </a:t>
            </a:r>
            <a:r>
              <a:rPr lang="ru-RU" dirty="0" smtClean="0"/>
              <a:t>детьми.</a:t>
            </a:r>
            <a:r>
              <a:rPr lang="ru-RU" dirty="0" smtClean="0"/>
              <a:t> Окончив в шестнадцать лет школу, </a:t>
            </a:r>
            <a:r>
              <a:rPr lang="ru-RU" dirty="0" err="1" smtClean="0"/>
              <a:t>Махмет</a:t>
            </a:r>
            <a:r>
              <a:rPr lang="ru-RU" dirty="0" smtClean="0"/>
              <a:t> решил выбрать профессию учителя и поступил в Семипалатинский пединститут. Но жизнь распорядилась так, что пришлось стать солдатом. Рвался на фронт, но ему отказывали по возрасту и наконец направили в Подольское артиллерийское училище, эвакуированное в Бухару. После его окончания оставляли командиром взвода там же – готовить курсантов. А он подавал рапорт за рапортом об отправке на фронт.</a:t>
            </a:r>
            <a:br>
              <a:rPr lang="ru-RU" dirty="0" smtClean="0"/>
            </a:br>
            <a:r>
              <a:rPr lang="ru-RU" dirty="0" smtClean="0"/>
              <a:t>С июня 1943 года воевал командиром взвода, а затем командиром батареи истребительного полка в составе Второй Гвардейской армии Первого Прибалтийского фронта.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В августе 1944 года старший лейтенант </a:t>
            </a:r>
            <a:r>
              <a:rPr lang="ru-RU" dirty="0" err="1" smtClean="0"/>
              <a:t>Махмет</a:t>
            </a:r>
            <a:r>
              <a:rPr lang="ru-RU" dirty="0" smtClean="0"/>
              <a:t> </a:t>
            </a:r>
            <a:r>
              <a:rPr lang="ru-RU" dirty="0" err="1" smtClean="0"/>
              <a:t>Каирбаев</a:t>
            </a:r>
            <a:r>
              <a:rPr lang="ru-RU" dirty="0" smtClean="0"/>
              <a:t> в Литве, неподалеку от города Шауляй, получил приказ помочь одной из батарей полка, ведущей бои в окружении. Пробивались командир батареи и 15 бойцов в заданный район с боем, уничтожив десятки фашистов. К тому моменту весь офицерский состав окруженной батареи был выведен из строя, и </a:t>
            </a:r>
            <a:r>
              <a:rPr lang="ru-RU" dirty="0" err="1" smtClean="0"/>
              <a:t>Махмет</a:t>
            </a:r>
            <a:r>
              <a:rPr lang="ru-RU" dirty="0" smtClean="0"/>
              <a:t> </a:t>
            </a:r>
            <a:r>
              <a:rPr lang="ru-RU" dirty="0" err="1" smtClean="0"/>
              <a:t>Каирбаев</a:t>
            </a:r>
            <a:r>
              <a:rPr lang="ru-RU" dirty="0" smtClean="0"/>
              <a:t> принял командование на </a:t>
            </a:r>
            <a:r>
              <a:rPr lang="ru-RU" dirty="0" smtClean="0"/>
              <a:t>себя.</a:t>
            </a:r>
            <a:r>
              <a:rPr lang="ru-RU" dirty="0" smtClean="0"/>
              <a:t> В марте 1945 года старшему лейтенанту </a:t>
            </a:r>
            <a:r>
              <a:rPr lang="ru-RU" dirty="0" err="1" smtClean="0"/>
              <a:t>Махмету</a:t>
            </a:r>
            <a:r>
              <a:rPr lang="ru-RU" dirty="0" smtClean="0"/>
              <a:t> </a:t>
            </a:r>
            <a:r>
              <a:rPr lang="ru-RU" dirty="0" err="1" smtClean="0"/>
              <a:t>Каирбаеву</a:t>
            </a:r>
            <a:r>
              <a:rPr lang="ru-RU" dirty="0" smtClean="0"/>
              <a:t> было присвоено звание Героя Советского Союза. Кроме того, он награжден боевыми орденами Александра Невского (им награждали, как правило, лишь военачальников – за успешно проведенные боевые операции), Великой Отечественной войны первой и второй степени, медалью "За отвагу" и другими.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После войны окончил академию имени Ф.Э. Дзержинского и вернулся на родину. Стал советским и партийным работником. Работал председателем Успенского и Ермаковского райисполкомов, первым секретарем </a:t>
            </a:r>
            <a:r>
              <a:rPr lang="ru-RU" dirty="0" err="1" smtClean="0"/>
              <a:t>Краснокутского</a:t>
            </a:r>
            <a:r>
              <a:rPr lang="ru-RU" dirty="0" smtClean="0"/>
              <a:t> райкома партии, вторым секретарем Павлодарского обкома партии, а с 1976 по 1982 год – председателем Павлодарского облисполкома</a:t>
            </a:r>
            <a:r>
              <a:rPr lang="ru-RU" dirty="0" smtClean="0"/>
              <a:t>.</a:t>
            </a:r>
            <a:r>
              <a:rPr lang="ru-RU" dirty="0" smtClean="0"/>
              <a:t> то были годы напряженного труда – годы созидания. Освоение целины, всестороннее развитие села, создание мощного </a:t>
            </a:r>
            <a:r>
              <a:rPr lang="ru-RU" dirty="0" err="1" smtClean="0"/>
              <a:t>Павлодар-Экибастузского</a:t>
            </a:r>
            <a:r>
              <a:rPr lang="ru-RU" dirty="0" smtClean="0"/>
              <a:t> территориально-производственного комплекса, укрепление и развитие социальной сферы – во все это вложен труд </a:t>
            </a:r>
            <a:r>
              <a:rPr lang="ru-RU" dirty="0" err="1" smtClean="0"/>
              <a:t>Махмета</a:t>
            </a:r>
            <a:r>
              <a:rPr lang="ru-RU" dirty="0" smtClean="0"/>
              <a:t> </a:t>
            </a:r>
            <a:r>
              <a:rPr lang="ru-RU" dirty="0" err="1" smtClean="0"/>
              <a:t>Каирбаева</a:t>
            </a:r>
            <a:r>
              <a:rPr lang="ru-RU" dirty="0" smtClean="0"/>
              <a:t>. Ведь именно партийные и советские органы руководили в ту пору всеми главными делами в регионе. При этом партия обеспечивала общее руководство, а экономикой, хозяйственными вопросами занимались исполнительные органы власти во главе с председателем облисполкома. И годы, когда председателем его был М.К. </a:t>
            </a:r>
            <a:r>
              <a:rPr lang="ru-RU" dirty="0" err="1" smtClean="0"/>
              <a:t>Каирбаев</a:t>
            </a:r>
            <a:r>
              <a:rPr lang="ru-RU" dirty="0" smtClean="0"/>
              <a:t>, отмечены поистине грандиозными достижениями.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     К </a:t>
            </a:r>
            <a:r>
              <a:rPr lang="ru-RU" dirty="0" smtClean="0"/>
              <a:t>боевым наградам М.К. </a:t>
            </a:r>
            <a:r>
              <a:rPr lang="ru-RU" dirty="0" err="1" smtClean="0"/>
              <a:t>Каирбаева</a:t>
            </a:r>
            <a:r>
              <a:rPr lang="ru-RU" dirty="0" smtClean="0"/>
              <a:t> добавились награды за труд: ордена Октябрьской революции, Трудового Красного Знамени и другие. Его фамилию носит одна из центральных улиц Павлодара, почетным жителем которого он был.</a:t>
            </a:r>
            <a:br>
              <a:rPr lang="ru-RU" dirty="0" smtClean="0"/>
            </a:br>
            <a:r>
              <a:rPr lang="ru-RU" dirty="0" smtClean="0"/>
              <a:t>В областном историко-краеведческом музее выставлено в качестве экспоната боевое орудие из батареи М.К. </a:t>
            </a:r>
            <a:r>
              <a:rPr lang="ru-RU" dirty="0" err="1" smtClean="0"/>
              <a:t>Каирбаева</a:t>
            </a:r>
            <a:r>
              <a:rPr lang="ru-RU" dirty="0" smtClean="0"/>
              <a:t>, доставить которое из Литвы помог руководитель АО "Пульс" К.К. </a:t>
            </a:r>
            <a:r>
              <a:rPr lang="ru-RU" dirty="0" err="1" smtClean="0"/>
              <a:t>Жумабеков</a:t>
            </a:r>
            <a:r>
              <a:rPr lang="ru-RU" dirty="0" smtClean="0"/>
              <a:t>. Установлена мемориальная доска на бывшем здании обл­исполкома, где он работал, и его бюст на аллее Героев в парке Победы. Остались в памяти потомков подвиг М. </a:t>
            </a:r>
            <a:r>
              <a:rPr lang="ru-RU" dirty="0" err="1" smtClean="0"/>
              <a:t>Каирбаева</a:t>
            </a:r>
            <a:r>
              <a:rPr lang="ru-RU" dirty="0" smtClean="0"/>
              <a:t> и его мирный труд, отмеченный большими достижениями.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</TotalTime>
  <Words>418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Каирбаев Махмет Каирбаевич-герой СССР (1.01.1925-12.06.1996)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Каирбаев Махмет Каирбаевич-герой СССР (1.01.1925-12.06.1996)</dc:title>
  <dc:creator>Tiana</dc:creator>
  <cp:lastModifiedBy>Tiana</cp:lastModifiedBy>
  <cp:revision>4</cp:revision>
  <dcterms:created xsi:type="dcterms:W3CDTF">2015-01-13T12:36:21Z</dcterms:created>
  <dcterms:modified xsi:type="dcterms:W3CDTF">2015-01-13T13:12:25Z</dcterms:modified>
</cp:coreProperties>
</file>