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61" r:id="rId9"/>
    <p:sldId id="262" r:id="rId10"/>
    <p:sldId id="263" r:id="rId11"/>
    <p:sldId id="264" r:id="rId12"/>
    <p:sldId id="266" r:id="rId13"/>
    <p:sldId id="268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0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7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4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8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7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84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1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17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2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53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66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5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59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01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7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29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96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5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795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16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048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992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29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05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27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81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94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3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868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6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22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501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465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043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313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53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052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957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8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33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629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204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070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325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884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556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470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91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511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425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900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495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50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940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18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315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94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239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710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6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569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23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67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71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553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285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49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78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755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375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9897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45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1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96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9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453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497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8258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16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3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7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9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5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19.01.2017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880320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/>
              <a:t>Орта </a:t>
            </a:r>
            <a:r>
              <a:rPr lang="ru-RU" sz="2400" b="1" dirty="0" err="1"/>
              <a:t>білім</a:t>
            </a:r>
            <a:r>
              <a:rPr lang="ru-RU" sz="2400" b="1" dirty="0"/>
              <a:t> беру </a:t>
            </a:r>
            <a:r>
              <a:rPr lang="ru-RU" sz="2400" b="1" dirty="0" err="1"/>
              <a:t>ұйымдарында</a:t>
            </a:r>
            <a:r>
              <a:rPr lang="ru-RU" sz="2400" b="1" dirty="0"/>
              <a:t> </a:t>
            </a:r>
            <a:r>
              <a:rPr lang="ru-RU" sz="2400" b="1" dirty="0" err="1"/>
              <a:t>міндетті</a:t>
            </a:r>
            <a:r>
              <a:rPr lang="ru-RU" sz="2400" b="1" dirty="0"/>
              <a:t> </a:t>
            </a:r>
            <a:r>
              <a:rPr lang="ru-RU" sz="2400" b="1" dirty="0" err="1"/>
              <a:t>мектеп</a:t>
            </a:r>
            <a:r>
              <a:rPr lang="ru-RU" sz="2400" b="1" dirty="0"/>
              <a:t> </a:t>
            </a:r>
            <a:r>
              <a:rPr lang="ru-RU" sz="2400" b="1" dirty="0" err="1"/>
              <a:t>формасына</a:t>
            </a:r>
            <a:r>
              <a:rPr lang="ru-RU" sz="2400" b="1" dirty="0"/>
              <a:t> </a:t>
            </a:r>
            <a:r>
              <a:rPr lang="ru-RU" sz="2400" b="1" dirty="0" err="1"/>
              <a:t>қойылатын</a:t>
            </a:r>
            <a:r>
              <a:rPr lang="ru-RU" sz="2400" b="1" dirty="0"/>
              <a:t> </a:t>
            </a:r>
            <a:r>
              <a:rPr lang="ru-RU" sz="2400" b="1" dirty="0" err="1" smtClean="0"/>
              <a:t>талаптар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Требования к обязательной школьной форме </a:t>
            </a:r>
            <a:br>
              <a:rPr lang="ru-RU" sz="2400" b="1" dirty="0"/>
            </a:br>
            <a:r>
              <a:rPr lang="ru-RU" sz="2400" b="1" dirty="0"/>
              <a:t>для организаций среднего образования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девочки-призер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71723"/>
            <a:ext cx="6264696" cy="373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496855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№398-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2015 ЖЫЛДЫҢ </a:t>
            </a:r>
            <a:r>
              <a:rPr lang="kk-KZ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ҚАРАШАСЫНАН </a:t>
            </a:r>
            <a:br>
              <a:rPr lang="kk-KZ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«БІЛІМ ТУРАЛЫ» 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ЗАҢЫ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ОБРАЗОВАНИИ»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№398-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 НОЯБРЯ 2015 ГОДА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77500" lnSpcReduction="20000"/>
          </a:bodyPr>
          <a:lstStyle/>
          <a:p>
            <a:pPr fontAlgn="base"/>
            <a:endParaRPr lang="ru-RU" b="1" dirty="0" smtClean="0"/>
          </a:p>
          <a:p>
            <a:pPr algn="ctr" fontAlgn="base"/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14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26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«Орта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</a:t>
            </a:r>
          </a:p>
          <a:p>
            <a:pPr marL="0" indent="0" algn="ctr" fontAlgn="base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14 января 2016 года № 26</a:t>
            </a: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к обязательной школьной форме для организаций среднего образования»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кеңестердің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обеспечение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образования в применении 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школьной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позитивного отношения родителей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школьной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форме, повышение ответственности руководства учебных заведений и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советов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(совет школы, попечительский совет, 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комитет) в соблюдении светского характера обучения.</a:t>
            </a:r>
          </a:p>
          <a:p>
            <a:pPr marL="0" indent="0" algn="just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7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ұйымдарындағы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обязательной школьной форме 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среднего образования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21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24944"/>
            <a:ext cx="6174744" cy="3382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63888" y="404664"/>
            <a:ext cx="5256584" cy="5721499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Ұлдардың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мерекелік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водолазка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лдарға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 для мальчиков включает: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брюки,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парадная рубашка, повседневная рубашка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(зимний период: трикотажный жилет,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водолазка),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рюки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мальчиков свободного кроя,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длине закрывают щиколотки ног.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21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3096344" cy="446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10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9360"/>
            <a:ext cx="3096344" cy="45959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47864" y="620688"/>
            <a:ext cx="5040560" cy="550547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Қыздардың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жилет, юбка,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сарафан, водолазка).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для девочек включает: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юбку, брюки, классическую блузу (зимний период: трикотажный жилет, сарафан, водолазку). Брюки для девочек свободного кроя,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длине закрывают щиколотки ног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76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66936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басшылыққа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енгізеді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желісінен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Астана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басқармалары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шығаратын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міндеттемейді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ұйымдастырмайды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мамырға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бекітілуін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кеңестің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Талаптармен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алушыны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қойғызу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мектептік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жиналысында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 fontAlgn="base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обязательной школьной форме 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 образования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Руководитель организаций среднего образования (далее - Руководитель) и общественный совет (совет школы, попечительский совет, родительский комитет) при введении обязательной школьной формы руководствуется настоящими Требованиями.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Родители и иные законные представители участвуют в обсуждении вопросов о школьной форме и вносят предложения по ее совершенствованию, приобретают ее через действующую торговую сеть.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городов Астаны и Алматы управления образования,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(городские) отделы образования рекомендуют родителям приобретение школьной формы у отечественных производителей школьной формы.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обеспечивает утверждение школьной формы до 25 мая учебного года.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Руководитель выносит вопрос соблюдения школьной формы обучающимися на общественный совет.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ознакамливает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родителей или иных законных представителей с настоящими Требованиями при подаче заявления о приеме (произвольной форме) обучающ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егося в организацию среднего образования под роспись и на общешкольном родительском собрании.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1583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228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Волна</vt:lpstr>
      <vt:lpstr>1_Волна</vt:lpstr>
      <vt:lpstr>2_Волна</vt:lpstr>
      <vt:lpstr>3_Волна</vt:lpstr>
      <vt:lpstr>4_Волна</vt:lpstr>
      <vt:lpstr>5_Волна</vt:lpstr>
      <vt:lpstr>6_Волна</vt:lpstr>
      <vt:lpstr>7_Волна</vt:lpstr>
      <vt:lpstr>Орта білім беру ұйымдарында міндетті мектеп формасына қойылатын талаптар  Требования к обязательной школьной форме  для организаций среднего образования </vt:lpstr>
      <vt:lpstr>№398-V 13 2015 ЖЫЛДЫҢ ҚАРАШАСЫНАН  «БІЛІМ ТУРАЛЫ»  ҚАЗАҚСТАН РЕСПУБЛИКАСЫНЫҢ  ЗАҢЫ  ЗАКОН  РЕСПУБЛИКИ КАЗАХСТАН «ОБ ОБРАЗОВАНИИ» №398-V ОТ 13 НОЯБРЯ 2015 ГОДА</vt:lpstr>
      <vt:lpstr>Презентация PowerPoint</vt:lpstr>
      <vt:lpstr>Презентация PowerPoint</vt:lpstr>
      <vt:lpstr>Орта білім беру ұйымдарындағы міндетті мектеп формасына қойылатын талаптар  Требования к обязательной школьной форме  для организаций среднего образования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Орта білім беру ұйымдарында міндетті мектеп формасына қойылатын талаптар  Требования к обязательной школьной форме  для организаций среднего образования </dc:title>
  <dc:creator>32 кабинет</dc:creator>
  <cp:lastModifiedBy>1</cp:lastModifiedBy>
  <cp:revision>4</cp:revision>
  <dcterms:created xsi:type="dcterms:W3CDTF">2016-04-02T04:21:20Z</dcterms:created>
  <dcterms:modified xsi:type="dcterms:W3CDTF">2017-01-19T14:56:55Z</dcterms:modified>
</cp:coreProperties>
</file>