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FD34-0599-4165-AF6E-7CDA1CC2DCD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9190-F6B5-41D4-97A8-80974A33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к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512168"/>
          </a:xfrm>
        </p:spPr>
        <p:txBody>
          <a:bodyPr/>
          <a:lstStyle/>
          <a:p>
            <a:r>
              <a:rPr lang="ru-RU" b="1" dirty="0" smtClean="0"/>
              <a:t>Индийский океан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Животный мир</a:t>
            </a:r>
            <a:endParaRPr lang="ru-RU" b="1" dirty="0"/>
          </a:p>
        </p:txBody>
      </p:sp>
      <p:pic>
        <p:nvPicPr>
          <p:cNvPr id="4098" name="Picture 2" descr="C:\Users\Аленка\Desktop\image5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028"/>
            <a:ext cx="4644008" cy="32533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645333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Голотурия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4533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морской еж</a:t>
            </a:r>
            <a:endParaRPr lang="ru-RU" dirty="0"/>
          </a:p>
        </p:txBody>
      </p:sp>
      <p:pic>
        <p:nvPicPr>
          <p:cNvPr id="4099" name="Picture 3" descr="C:\Users\Аленка\Desktop\3d0e70eef0bd2a5952a62809ed91828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499992" cy="3220293"/>
          </a:xfrm>
          <a:prstGeom prst="rect">
            <a:avLst/>
          </a:prstGeom>
          <a:noFill/>
        </p:spPr>
      </p:pic>
      <p:pic>
        <p:nvPicPr>
          <p:cNvPr id="4100" name="Picture 4" descr="C:\Users\Аленка\Desktop\ofiur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0688"/>
            <a:ext cx="4644008" cy="22322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285293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офиура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нка\Desktop\indian-oce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445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87289" y="620688"/>
            <a:ext cx="93185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Площадь 90,17 млн. км</a:t>
            </a:r>
            <a:r>
              <a:rPr lang="ru-RU" sz="2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 210 млн. км</a:t>
            </a:r>
            <a:r>
              <a:rPr lang="ru-RU" sz="2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№1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физическую карту мира и карту океанов, опишите благоприятные и негативные факторы географического положения Индийского океана. </a:t>
            </a:r>
          </a:p>
        </p:txBody>
      </p:sp>
      <p:pic>
        <p:nvPicPr>
          <p:cNvPr id="3074" name="Picture 2" descr="C:\Users\Аленк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7"/>
            <a:ext cx="7776863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Исследования океана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нк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2592288" cy="2736304"/>
          </a:xfrm>
          <a:prstGeom prst="rect">
            <a:avLst/>
          </a:prstGeom>
          <a:noFill/>
        </p:spPr>
      </p:pic>
      <p:pic>
        <p:nvPicPr>
          <p:cNvPr id="4099" name="Picture 3" descr="C:\Users\Аленка\Desktop\di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7"/>
            <a:ext cx="3491880" cy="3024335"/>
          </a:xfrm>
          <a:prstGeom prst="rect">
            <a:avLst/>
          </a:prstGeom>
          <a:noFill/>
        </p:spPr>
      </p:pic>
      <p:pic>
        <p:nvPicPr>
          <p:cNvPr id="4100" name="Picture 4" descr="C:\Users\Аленка\Desktop\Vasco-da-Gama-9305736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456384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645333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Генрих Мореплаватель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789040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1703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Гама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Климат Индийского океана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нка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27089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Органический мир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бурые водоросли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tureks.ru/wp-content/uploads/2014/02/708-e1392653563361-450x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707904" cy="6021288"/>
          </a:xfrm>
          <a:prstGeom prst="rect">
            <a:avLst/>
          </a:prstGeom>
          <a:noFill/>
        </p:spPr>
      </p:pic>
      <p:pic>
        <p:nvPicPr>
          <p:cNvPr id="6147" name="Picture 3" descr="C:\Users\Аленка\Desktop\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00400"/>
            <a:ext cx="543609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95120" cy="980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ка\Desktop\11141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38400" cy="28994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06896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бурые водоросли</a:t>
            </a:r>
            <a:endParaRPr lang="ru-RU" dirty="0"/>
          </a:p>
        </p:txBody>
      </p:sp>
      <p:pic>
        <p:nvPicPr>
          <p:cNvPr id="1027" name="Picture 3" descr="C:\Users\Аленка\Desktop\2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286250" cy="3028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652534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Турбинарии</a:t>
            </a:r>
            <a:endParaRPr lang="ru-RU" dirty="0"/>
          </a:p>
        </p:txBody>
      </p:sp>
      <p:pic>
        <p:nvPicPr>
          <p:cNvPr id="1028" name="Picture 4" descr="C:\Users\Аленка\Desktop\27041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836712"/>
            <a:ext cx="6732240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120" y="342900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Каулерпа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макроцистис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9" name="Picture 5" descr="C:\Users\Аленка\Desktop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17032"/>
            <a:ext cx="4860032" cy="2771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12160" y="6490504"/>
            <a:ext cx="2880320" cy="36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макроцистис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Мангровые леса</a:t>
            </a:r>
            <a:endParaRPr lang="ru-RU" b="1" dirty="0"/>
          </a:p>
        </p:txBody>
      </p:sp>
      <p:pic>
        <p:nvPicPr>
          <p:cNvPr id="2050" name="Picture 2" descr="C:\Users\Аленка\Desktop\KhaoSamRoiY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436096" cy="2880320"/>
          </a:xfrm>
          <a:prstGeom prst="rect">
            <a:avLst/>
          </a:prstGeom>
          <a:noFill/>
        </p:spPr>
      </p:pic>
      <p:pic>
        <p:nvPicPr>
          <p:cNvPr id="2051" name="Picture 3" descr="C:\Users\Аленка\Desktop\275px-Mangro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436096" cy="2924944"/>
          </a:xfrm>
          <a:prstGeom prst="rect">
            <a:avLst/>
          </a:prstGeom>
          <a:noFill/>
        </p:spPr>
      </p:pic>
      <p:pic>
        <p:nvPicPr>
          <p:cNvPr id="2052" name="Picture 4" descr="C:\Users\Аленка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370790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Коралловые рифы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енк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1616"/>
            <a:ext cx="4644008" cy="3456384"/>
          </a:xfrm>
          <a:prstGeom prst="rect">
            <a:avLst/>
          </a:prstGeom>
          <a:noFill/>
        </p:spPr>
      </p:pic>
      <p:pic>
        <p:nvPicPr>
          <p:cNvPr id="3076" name="Picture 4" descr="C:\Users\Аленка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109" y="3356992"/>
            <a:ext cx="4577892" cy="3501008"/>
          </a:xfrm>
          <a:prstGeom prst="rect">
            <a:avLst/>
          </a:prstGeom>
          <a:noFill/>
        </p:spPr>
      </p:pic>
      <p:pic>
        <p:nvPicPr>
          <p:cNvPr id="3077" name="Picture 5" descr="C:\Users\Аленка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644008" cy="2536304"/>
          </a:xfrm>
          <a:prstGeom prst="rect">
            <a:avLst/>
          </a:prstGeom>
          <a:noFill/>
        </p:spPr>
      </p:pic>
      <p:pic>
        <p:nvPicPr>
          <p:cNvPr id="3078" name="Picture 6" descr="C:\Users\Аленка\Desktop\0711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6712"/>
            <a:ext cx="457200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Индийский океан</vt:lpstr>
      <vt:lpstr>Географическое положение</vt:lpstr>
      <vt:lpstr>Задание №1 </vt:lpstr>
      <vt:lpstr>Исследования океана</vt:lpstr>
      <vt:lpstr>Климат Индийского океана</vt:lpstr>
      <vt:lpstr>Органический мир бурые водоросли </vt:lpstr>
      <vt:lpstr>Растительный мир</vt:lpstr>
      <vt:lpstr>Растительный мир Мангровые леса</vt:lpstr>
      <vt:lpstr>Коралловые рифы</vt:lpstr>
      <vt:lpstr>Животный мир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Индийский океан</dc:title>
  <dc:creator>Аленка</dc:creator>
  <cp:lastModifiedBy>Ученик</cp:lastModifiedBy>
  <cp:revision>12</cp:revision>
  <dcterms:created xsi:type="dcterms:W3CDTF">2015-11-11T18:50:03Z</dcterms:created>
  <dcterms:modified xsi:type="dcterms:W3CDTF">2016-03-03T07:24:14Z</dcterms:modified>
</cp:coreProperties>
</file>