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59" r:id="rId4"/>
    <p:sldId id="260" r:id="rId5"/>
    <p:sldId id="261" r:id="rId6"/>
    <p:sldId id="264" r:id="rId7"/>
    <p:sldId id="266" r:id="rId8"/>
    <p:sldId id="283" r:id="rId9"/>
    <p:sldId id="268" r:id="rId10"/>
    <p:sldId id="273" r:id="rId11"/>
    <p:sldId id="270" r:id="rId12"/>
    <p:sldId id="271" r:id="rId13"/>
    <p:sldId id="274" r:id="rId14"/>
    <p:sldId id="277" r:id="rId15"/>
    <p:sldId id="278" r:id="rId16"/>
    <p:sldId id="280" r:id="rId17"/>
    <p:sldId id="279" r:id="rId18"/>
    <p:sldId id="281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F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3A1567-90B5-4A2C-BE8B-5D693DEC398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3E768D-CCAB-4310-9FB1-DD47A192F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12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6.png"/><Relationship Id="rId5" Type="http://schemas.openxmlformats.org/officeDocument/2006/relationships/image" Target="../media/image24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3.gi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audio" Target="../media/audio2.wav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44.png"/><Relationship Id="rId5" Type="http://schemas.openxmlformats.org/officeDocument/2006/relationships/image" Target="../media/image24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3.gif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audio2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53.png"/><Relationship Id="rId5" Type="http://schemas.openxmlformats.org/officeDocument/2006/relationships/image" Target="../media/image24.jpe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23.gi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slide" Target="slide2.xml"/><Relationship Id="rId18" Type="http://schemas.openxmlformats.org/officeDocument/2006/relationships/image" Target="../media/image70.png"/><Relationship Id="rId3" Type="http://schemas.openxmlformats.org/officeDocument/2006/relationships/image" Target="../media/image21.jpeg"/><Relationship Id="rId21" Type="http://schemas.openxmlformats.org/officeDocument/2006/relationships/image" Target="../media/image73.png"/><Relationship Id="rId7" Type="http://schemas.openxmlformats.org/officeDocument/2006/relationships/image" Target="../media/image26.jpeg"/><Relationship Id="rId12" Type="http://schemas.openxmlformats.org/officeDocument/2006/relationships/image" Target="../media/image66.png"/><Relationship Id="rId17" Type="http://schemas.openxmlformats.org/officeDocument/2006/relationships/image" Target="../media/image69.png"/><Relationship Id="rId2" Type="http://schemas.openxmlformats.org/officeDocument/2006/relationships/audio" Target="../media/audio2.wav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65.png"/><Relationship Id="rId5" Type="http://schemas.openxmlformats.org/officeDocument/2006/relationships/image" Target="../media/image24.jpe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4" Type="http://schemas.openxmlformats.org/officeDocument/2006/relationships/image" Target="../media/image23.gif"/><Relationship Id="rId9" Type="http://schemas.openxmlformats.org/officeDocument/2006/relationships/image" Target="../media/image63.png"/><Relationship Id="rId14" Type="http://schemas.openxmlformats.org/officeDocument/2006/relationships/audio" Target="../media/audio1.wav"/><Relationship Id="rId22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12" Type="http://schemas.openxmlformats.org/officeDocument/2006/relationships/image" Target="../media/image8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0" Type="http://schemas.openxmlformats.org/officeDocument/2006/relationships/image" Target="../media/image81.jpeg"/><Relationship Id="rId4" Type="http://schemas.microsoft.com/office/2007/relationships/hdphoto" Target="../media/hdphoto4.wdp"/><Relationship Id="rId9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85.jpeg"/><Relationship Id="rId3" Type="http://schemas.openxmlformats.org/officeDocument/2006/relationships/image" Target="../media/image84.jpeg"/><Relationship Id="rId7" Type="http://schemas.openxmlformats.org/officeDocument/2006/relationships/image" Target="../media/image79.jpeg"/><Relationship Id="rId12" Type="http://schemas.openxmlformats.org/officeDocument/2006/relationships/image" Target="../media/image8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0" Type="http://schemas.openxmlformats.org/officeDocument/2006/relationships/image" Target="../media/image81.jpeg"/><Relationship Id="rId4" Type="http://schemas.microsoft.com/office/2007/relationships/hdphoto" Target="../media/hdphoto4.wdp"/><Relationship Id="rId9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86.jpeg"/><Relationship Id="rId3" Type="http://schemas.openxmlformats.org/officeDocument/2006/relationships/image" Target="../media/image84.jpeg"/><Relationship Id="rId7" Type="http://schemas.openxmlformats.org/officeDocument/2006/relationships/image" Target="../media/image79.jpeg"/><Relationship Id="rId12" Type="http://schemas.openxmlformats.org/officeDocument/2006/relationships/image" Target="../media/image8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0" Type="http://schemas.openxmlformats.org/officeDocument/2006/relationships/image" Target="../media/image81.jpeg"/><Relationship Id="rId4" Type="http://schemas.microsoft.com/office/2007/relationships/hdphoto" Target="../media/hdphoto4.wdp"/><Relationship Id="rId9" Type="http://schemas.openxmlformats.org/officeDocument/2006/relationships/image" Target="../media/image80.jpeg"/><Relationship Id="rId14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88.jpeg"/><Relationship Id="rId3" Type="http://schemas.openxmlformats.org/officeDocument/2006/relationships/image" Target="../media/image84.jpeg"/><Relationship Id="rId7" Type="http://schemas.openxmlformats.org/officeDocument/2006/relationships/image" Target="../media/image79.jpeg"/><Relationship Id="rId12" Type="http://schemas.openxmlformats.org/officeDocument/2006/relationships/image" Target="../media/image8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5" Type="http://schemas.openxmlformats.org/officeDocument/2006/relationships/image" Target="../media/image90.png"/><Relationship Id="rId10" Type="http://schemas.openxmlformats.org/officeDocument/2006/relationships/image" Target="../media/image81.jpeg"/><Relationship Id="rId4" Type="http://schemas.microsoft.com/office/2007/relationships/hdphoto" Target="../media/hdphoto4.wdp"/><Relationship Id="rId9" Type="http://schemas.openxmlformats.org/officeDocument/2006/relationships/image" Target="../media/image80.jpeg"/><Relationship Id="rId1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91.jpeg"/><Relationship Id="rId3" Type="http://schemas.openxmlformats.org/officeDocument/2006/relationships/image" Target="../media/image84.jpeg"/><Relationship Id="rId7" Type="http://schemas.openxmlformats.org/officeDocument/2006/relationships/image" Target="../media/image79.jpeg"/><Relationship Id="rId12" Type="http://schemas.openxmlformats.org/officeDocument/2006/relationships/image" Target="../media/image83.png"/><Relationship Id="rId2" Type="http://schemas.openxmlformats.org/officeDocument/2006/relationships/audio" Target="../media/audio1.wav"/><Relationship Id="rId16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5" Type="http://schemas.openxmlformats.org/officeDocument/2006/relationships/image" Target="../media/image87.jpeg"/><Relationship Id="rId10" Type="http://schemas.openxmlformats.org/officeDocument/2006/relationships/image" Target="../media/image81.jpeg"/><Relationship Id="rId4" Type="http://schemas.microsoft.com/office/2007/relationships/hdphoto" Target="../media/hdphoto4.wdp"/><Relationship Id="rId9" Type="http://schemas.openxmlformats.org/officeDocument/2006/relationships/image" Target="../media/image80.jpeg"/><Relationship Id="rId1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91.jpeg"/><Relationship Id="rId3" Type="http://schemas.openxmlformats.org/officeDocument/2006/relationships/image" Target="../media/image84.jpeg"/><Relationship Id="rId7" Type="http://schemas.openxmlformats.org/officeDocument/2006/relationships/image" Target="../media/image79.jpeg"/><Relationship Id="rId12" Type="http://schemas.openxmlformats.org/officeDocument/2006/relationships/image" Target="../media/image83.png"/><Relationship Id="rId17" Type="http://schemas.openxmlformats.org/officeDocument/2006/relationships/image" Target="../media/image93.jpeg"/><Relationship Id="rId2" Type="http://schemas.openxmlformats.org/officeDocument/2006/relationships/audio" Target="../media/audio1.wav"/><Relationship Id="rId16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5" Type="http://schemas.openxmlformats.org/officeDocument/2006/relationships/image" Target="../media/image87.jpeg"/><Relationship Id="rId10" Type="http://schemas.openxmlformats.org/officeDocument/2006/relationships/image" Target="../media/image81.jpeg"/><Relationship Id="rId4" Type="http://schemas.microsoft.com/office/2007/relationships/hdphoto" Target="../media/hdphoto4.wdp"/><Relationship Id="rId9" Type="http://schemas.openxmlformats.org/officeDocument/2006/relationships/image" Target="../media/image80.jpeg"/><Relationship Id="rId1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9.gif"/><Relationship Id="rId4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9.gif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9.gif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59092"/>
            <a:ext cx="237626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" y="2705323"/>
            <a:ext cx="2688298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8DE56"/>
              </a:clrFrom>
              <a:clrTo>
                <a:srgbClr val="F8DE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052736"/>
            <a:ext cx="2581275" cy="33051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21923" y="4005064"/>
            <a:ext cx="175393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овощи</a:t>
            </a:r>
            <a:endParaRPr lang="ru-RU" sz="32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5877272"/>
            <a:ext cx="185925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ягоды</a:t>
            </a:r>
            <a:endParaRPr lang="ru-RU" sz="36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7958" y="2492896"/>
            <a:ext cx="2976330" cy="7485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животные</a:t>
            </a:r>
            <a:endParaRPr lang="ru-RU" sz="36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1148551"/>
            <a:ext cx="59701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Тренажёр  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«Склонение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имен существительных».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1" y="5253007"/>
            <a:ext cx="4608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начальных классов </a:t>
            </a:r>
          </a:p>
          <a:p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БОУ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СОШ №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 </a:t>
            </a:r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Рашкина</a:t>
            </a:r>
            <a:r>
              <a:rPr lang="ru-RU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М.В.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3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729"/>
            <a:ext cx="8054406" cy="440110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4974">
            <a:off x="7180407" y="197151"/>
            <a:ext cx="1861236" cy="16561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03848" y="4077072"/>
            <a:ext cx="266429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КАПУСТА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9" y="5017244"/>
            <a:ext cx="1960901" cy="1613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64" y="4981491"/>
            <a:ext cx="1958794" cy="1658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98611"/>
            <a:ext cx="1800200" cy="1554677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23430" y="6048672"/>
            <a:ext cx="741057" cy="604616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7702" y="2680050"/>
            <a:ext cx="1080121" cy="11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726" y="2393892"/>
            <a:ext cx="1655763" cy="156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10" y="2507337"/>
            <a:ext cx="760914" cy="94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829" y="-27025"/>
            <a:ext cx="871561" cy="107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885" y="116632"/>
            <a:ext cx="865724" cy="10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71" y="2708920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412" y="2133725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435" y="896266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043" y="552961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127" y="404664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390" y="244599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157" y="404664"/>
            <a:ext cx="881635" cy="10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471" y="2791871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958" y="997328"/>
            <a:ext cx="76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781" y="1287022"/>
            <a:ext cx="902346" cy="97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0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0.04722 L -0.2717 0.194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97" y="116631"/>
            <a:ext cx="7987661" cy="4293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235" y="116631"/>
            <a:ext cx="1780313" cy="158417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019331" y="3861048"/>
            <a:ext cx="3064837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БАКЛАЖАН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1" y="5039378"/>
            <a:ext cx="1960901" cy="1613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64" y="4995111"/>
            <a:ext cx="1958794" cy="1658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98611"/>
            <a:ext cx="1800200" cy="1554677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23430" y="6048672"/>
            <a:ext cx="741057" cy="604616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77" y="1700808"/>
            <a:ext cx="1233956" cy="146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23726" y="2780927"/>
            <a:ext cx="1008113" cy="10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744" y="2492897"/>
            <a:ext cx="1422573" cy="13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988" y="2283223"/>
            <a:ext cx="714148" cy="8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747" y="278332"/>
            <a:ext cx="842553" cy="104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127" y="656253"/>
            <a:ext cx="914287" cy="113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50049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77" y="544339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62" y="213096"/>
            <a:ext cx="871222" cy="10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255" y="184044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62" y="247412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11" y="2492896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37" y="2651645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997" y="986458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883" y="278332"/>
            <a:ext cx="7127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805" y="1611052"/>
            <a:ext cx="684321" cy="73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854" y="1068281"/>
            <a:ext cx="670797" cy="63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16631"/>
            <a:ext cx="7848872" cy="417646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812" y="75083"/>
            <a:ext cx="1861236" cy="16561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053635" y="4008940"/>
            <a:ext cx="3064837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ЛУК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1" y="5039378"/>
            <a:ext cx="1960901" cy="1613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64" y="4995111"/>
            <a:ext cx="1958794" cy="1658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98611"/>
            <a:ext cx="1800200" cy="1554677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23430" y="6048672"/>
            <a:ext cx="741057" cy="604616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491" y="2031024"/>
            <a:ext cx="1236331" cy="146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92202" y="2892278"/>
            <a:ext cx="1036572" cy="11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052" y="1777094"/>
            <a:ext cx="1187955" cy="221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094" y="2639000"/>
            <a:ext cx="1274762" cy="120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67" y="2389269"/>
            <a:ext cx="748524" cy="92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69748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5233" y="482737"/>
            <a:ext cx="692585" cy="8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1" y="1488533"/>
            <a:ext cx="836134" cy="9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005" y="1240347"/>
            <a:ext cx="741002" cy="69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576" y="349525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729" y="1173492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345" y="1196751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736" y="2462860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67" y="2874169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194" y="711160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520" y="415523"/>
            <a:ext cx="807997" cy="99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986" y="381510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207" y="349525"/>
            <a:ext cx="695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71564"/>
            <a:ext cx="720080" cy="8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39" y="106050"/>
            <a:ext cx="8145452" cy="458112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4974">
            <a:off x="7406402" y="34069"/>
            <a:ext cx="1861236" cy="16561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03848" y="4077072"/>
            <a:ext cx="266429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МОРКОВЬ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85" y="5172177"/>
            <a:ext cx="1960901" cy="1613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143" y="5098293"/>
            <a:ext cx="1958794" cy="1658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93" y="5201793"/>
            <a:ext cx="1800200" cy="15546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296" y="1757405"/>
            <a:ext cx="1349724" cy="160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65600" y="2991934"/>
            <a:ext cx="1007310" cy="108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09" y="2309700"/>
            <a:ext cx="936336" cy="20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26" y="2863554"/>
            <a:ext cx="1186488" cy="111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965" y="2111596"/>
            <a:ext cx="1552732" cy="168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назад 2">
            <a:hlinkClick r:id="rId13" action="ppaction://hlinksldjump" highlightClick="1">
              <a:snd r:embed="rId14" name="chimes.wav"/>
            </a:hlinkClick>
          </p:cNvPr>
          <p:cNvSpPr/>
          <p:nvPr/>
        </p:nvSpPr>
        <p:spPr>
          <a:xfrm>
            <a:off x="179512" y="6048672"/>
            <a:ext cx="643452" cy="624014"/>
          </a:xfrm>
          <a:prstGeom prst="actionButtonBackPrevious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13" y="2463050"/>
            <a:ext cx="747503" cy="9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9935" y="639518"/>
            <a:ext cx="749821" cy="9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314" y="334551"/>
            <a:ext cx="850813" cy="105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321" y="1547194"/>
            <a:ext cx="643214" cy="13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226" y="2075700"/>
            <a:ext cx="570863" cy="6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937" y="1404886"/>
            <a:ext cx="901271" cy="84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287" y="349640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3213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021" y="1016085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671" y="861579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66" y="2658399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93" y="3045749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347" y="929629"/>
            <a:ext cx="752649" cy="89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047" y="329661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773" y="722617"/>
            <a:ext cx="749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0532 L 0.15347 0.00532 C 0.21319 0.00532 0.2875 0.03819 0.2875 0.06504 L 0.2875 0.12592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50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93A3A3"/>
              </a:clrFrom>
              <a:clrTo>
                <a:srgbClr val="93A3A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948" y="404664"/>
            <a:ext cx="5234996" cy="43924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7" y="5180593"/>
            <a:ext cx="2232248" cy="121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5163228"/>
            <a:ext cx="2290629" cy="129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36" y="5206149"/>
            <a:ext cx="2234823" cy="12119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87824" y="3596928"/>
            <a:ext cx="3456386" cy="62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крыжовник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452116" cy="14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424A0E"/>
              </a:clrFrom>
              <a:clrTo>
                <a:srgbClr val="424A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6441">
            <a:off x="6485776" y="1783249"/>
            <a:ext cx="1296144" cy="14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345C00"/>
              </a:clrFrom>
              <a:clrTo>
                <a:srgbClr val="345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78">
            <a:off x="5876304" y="1172638"/>
            <a:ext cx="1116540" cy="14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343C01"/>
              </a:clrFrom>
              <a:clrTo>
                <a:srgbClr val="343C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4237">
            <a:off x="5209642" y="1331577"/>
            <a:ext cx="1244213" cy="164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59" y="5998208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6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50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243901"/>
              </a:clrFrom>
              <a:clrTo>
                <a:srgbClr val="2439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19" y="8250"/>
            <a:ext cx="5234996" cy="43924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7" y="5180593"/>
            <a:ext cx="2232248" cy="121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5163228"/>
            <a:ext cx="2290629" cy="129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36" y="5206149"/>
            <a:ext cx="2234823" cy="12119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87824" y="3596928"/>
            <a:ext cx="3456386" cy="62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гранат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452116" cy="14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424A0E"/>
              </a:clrFrom>
              <a:clrTo>
                <a:srgbClr val="424A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6874">
            <a:off x="6485775" y="1632329"/>
            <a:ext cx="1296144" cy="14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345C00"/>
              </a:clrFrom>
              <a:clrTo>
                <a:srgbClr val="345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78">
            <a:off x="6119560" y="1076512"/>
            <a:ext cx="1116540" cy="14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343C01"/>
              </a:clrFrom>
              <a:clrTo>
                <a:srgbClr val="343C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4237">
            <a:off x="5394329" y="1054451"/>
            <a:ext cx="1244213" cy="164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59" y="5998208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58" y="862774"/>
            <a:ext cx="3211372" cy="23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50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243901"/>
              </a:clrFrom>
              <a:clrTo>
                <a:srgbClr val="2439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19" y="8250"/>
            <a:ext cx="5234996" cy="43924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7" y="5180593"/>
            <a:ext cx="2232248" cy="121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999" y="5180593"/>
            <a:ext cx="2290629" cy="129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36" y="5206149"/>
            <a:ext cx="2234823" cy="12119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15599" y="3776578"/>
            <a:ext cx="3456386" cy="62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малина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452116" cy="14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424A0E"/>
              </a:clrFrom>
              <a:clrTo>
                <a:srgbClr val="424A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6874">
            <a:off x="6485775" y="1632329"/>
            <a:ext cx="1296144" cy="14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345C00"/>
              </a:clrFrom>
              <a:clrTo>
                <a:srgbClr val="345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78">
            <a:off x="6147207" y="1184029"/>
            <a:ext cx="1116540" cy="14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343C01"/>
              </a:clrFrom>
              <a:clrTo>
                <a:srgbClr val="343C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4237">
            <a:off x="5540024" y="1322932"/>
            <a:ext cx="1244213" cy="164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59" y="5998208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CCD9AB"/>
              </a:clrFrom>
              <a:clrTo>
                <a:srgbClr val="CCD9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2070">
            <a:off x="2472635" y="1649745"/>
            <a:ext cx="2400811" cy="238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0" y="716809"/>
            <a:ext cx="3312368" cy="23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2275 0.182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50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243901"/>
              </a:clrFrom>
              <a:clrTo>
                <a:srgbClr val="2439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408" y="-88082"/>
            <a:ext cx="5234996" cy="43924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7" y="5180593"/>
            <a:ext cx="2232248" cy="121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5163228"/>
            <a:ext cx="2290629" cy="129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36" y="5206149"/>
            <a:ext cx="2234823" cy="12119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51024" y="3776578"/>
            <a:ext cx="3456386" cy="62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инжир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452116" cy="14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424A0E"/>
              </a:clrFrom>
              <a:clrTo>
                <a:srgbClr val="424A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6874">
            <a:off x="6485775" y="1632329"/>
            <a:ext cx="1296144" cy="14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345C00"/>
              </a:clrFrom>
              <a:clrTo>
                <a:srgbClr val="345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78">
            <a:off x="6183605" y="1172637"/>
            <a:ext cx="1116540" cy="14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343C01"/>
              </a:clrFrom>
              <a:clrTo>
                <a:srgbClr val="343C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4237">
            <a:off x="5540024" y="1088347"/>
            <a:ext cx="1244213" cy="164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59" y="5998208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32128"/>
            <a:ext cx="2171171" cy="17688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7025">
            <a:off x="935155" y="687670"/>
            <a:ext cx="2950499" cy="21270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7054">
            <a:off x="2281985" y="1688144"/>
            <a:ext cx="2499760" cy="24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50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243901"/>
              </a:clrFrom>
              <a:clrTo>
                <a:srgbClr val="2439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19" y="8250"/>
            <a:ext cx="5234996" cy="43924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7" y="5180593"/>
            <a:ext cx="2232248" cy="121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999" y="5180593"/>
            <a:ext cx="2290629" cy="129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36" y="5206149"/>
            <a:ext cx="2234823" cy="12119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87824" y="3772805"/>
            <a:ext cx="3456386" cy="62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клубника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452116" cy="14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424A0E"/>
              </a:clrFrom>
              <a:clrTo>
                <a:srgbClr val="424A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6874">
            <a:off x="6485775" y="1632329"/>
            <a:ext cx="1296144" cy="14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345C00"/>
              </a:clrFrom>
              <a:clrTo>
                <a:srgbClr val="345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78">
            <a:off x="5876304" y="1172638"/>
            <a:ext cx="1116540" cy="14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343C01"/>
              </a:clrFrom>
              <a:clrTo>
                <a:srgbClr val="343C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4237">
            <a:off x="5209642" y="1331577"/>
            <a:ext cx="1244213" cy="164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59" y="5998208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840" y="464407"/>
            <a:ext cx="2072640" cy="1688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CCD9AB"/>
              </a:clrFrom>
              <a:clrTo>
                <a:srgbClr val="CCD9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2070">
            <a:off x="2688658" y="1639103"/>
            <a:ext cx="2400811" cy="238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93" y="715818"/>
            <a:ext cx="3312368" cy="23879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61" y="1601242"/>
            <a:ext cx="3035829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2275 0.182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50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243901"/>
              </a:clrFrom>
              <a:clrTo>
                <a:srgbClr val="2439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19" y="8250"/>
            <a:ext cx="5234996" cy="43924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7" y="5180593"/>
            <a:ext cx="2232248" cy="121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999" y="5180593"/>
            <a:ext cx="2290629" cy="129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36" y="5206149"/>
            <a:ext cx="2234823" cy="12119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87824" y="3772805"/>
            <a:ext cx="3456386" cy="62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ежевика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452116" cy="14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424A0E"/>
              </a:clrFrom>
              <a:clrTo>
                <a:srgbClr val="424A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6874">
            <a:off x="6485775" y="1632329"/>
            <a:ext cx="1296144" cy="14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345C00"/>
              </a:clrFrom>
              <a:clrTo>
                <a:srgbClr val="345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78">
            <a:off x="6092673" y="1173388"/>
            <a:ext cx="1116540" cy="14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343C01"/>
              </a:clrFrom>
              <a:clrTo>
                <a:srgbClr val="343C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4237">
            <a:off x="5522492" y="1088348"/>
            <a:ext cx="1244213" cy="164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59" y="5998208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93" y="464407"/>
            <a:ext cx="2072640" cy="1688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CCD9AB"/>
              </a:clrFrom>
              <a:clrTo>
                <a:srgbClr val="CCD9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2070">
            <a:off x="2400629" y="1743541"/>
            <a:ext cx="2400811" cy="238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45" y="853056"/>
            <a:ext cx="3312368" cy="23879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87" y="1979759"/>
            <a:ext cx="3035829" cy="1707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4922">
            <a:off x="4705612" y="419229"/>
            <a:ext cx="2380079" cy="186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0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2275 0.182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 рамки\hframe02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056"/>
            <a:ext cx="8856984" cy="666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131840" y="2577098"/>
            <a:ext cx="3816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животные</a:t>
            </a:r>
            <a:endParaRPr lang="ru-RU" sz="4000" b="1" i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2"/>
            <a:ext cx="2451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 w="0"/>
                <a:solidFill>
                  <a:srgbClr val="52F33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 action="ppaction://hlinksldjump"/>
              </a:rPr>
              <a:t>овощи</a:t>
            </a:r>
            <a:endParaRPr lang="ru-RU" sz="4000" b="1" i="1" cap="all" spc="0" dirty="0">
              <a:ln w="0"/>
              <a:solidFill>
                <a:srgbClr val="52F33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1369" y="3873242"/>
            <a:ext cx="2339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5" action="ppaction://hlinksldjump"/>
              </a:rPr>
              <a:t>ягоды</a:t>
            </a:r>
            <a:endParaRPr lang="ru-RU" sz="40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1406" y="1195385"/>
            <a:ext cx="1872208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1 </a:t>
            </a:r>
            <a:r>
              <a:rPr lang="ru-RU" sz="3600" b="1" i="1" dirty="0" err="1" smtClean="0">
                <a:solidFill>
                  <a:srgbClr val="C00000"/>
                </a:solidFill>
                <a:latin typeface="Arial Black" pitchFamily="34" charset="0"/>
              </a:rPr>
              <a:t>скл</a:t>
            </a: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5832648" cy="83671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 Black" pitchFamily="34" charset="0"/>
              </a:rPr>
              <a:t>Подведем итог:</a:t>
            </a:r>
            <a:endParaRPr lang="ru-RU" sz="4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204663"/>
            <a:ext cx="4667250" cy="885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57" y="2562223"/>
            <a:ext cx="4657725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57" y="3828599"/>
            <a:ext cx="46863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561406" y="2564605"/>
            <a:ext cx="1872208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2скл.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1406" y="3886200"/>
            <a:ext cx="1872208" cy="8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3 </a:t>
            </a:r>
            <a:r>
              <a:rPr lang="ru-RU" sz="3600" b="1" i="1" dirty="0" err="1" smtClean="0">
                <a:solidFill>
                  <a:srgbClr val="C00000"/>
                </a:solidFill>
                <a:latin typeface="Arial Black" pitchFamily="34" charset="0"/>
              </a:rPr>
              <a:t>скл</a:t>
            </a: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116631"/>
            <a:ext cx="1440159" cy="1368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055216"/>
            <a:ext cx="1898954" cy="16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41972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045" y="4725144"/>
            <a:ext cx="364388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http://www.smayli.ru/emocii_2.html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Gazeta7_s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06641" y="6237312"/>
            <a:ext cx="2009775" cy="5238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55294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Verdana"/>
              </a:rPr>
              <a:t>Материал  опубликован на  сайте </a:t>
            </a:r>
            <a:r>
              <a:rPr lang="en-US" sz="2000" dirty="0">
                <a:solidFill>
                  <a:prstClr val="black"/>
                </a:solidFill>
                <a:latin typeface="Verdana"/>
              </a:rPr>
              <a:t>http://pedsovet.su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040" y="50555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Verdana"/>
              </a:rPr>
              <a:t>Картинка к разделу «Овощи»  дорисована </a:t>
            </a:r>
            <a:r>
              <a:rPr lang="ru-RU" sz="1200" dirty="0">
                <a:solidFill>
                  <a:prstClr val="black"/>
                </a:solidFill>
                <a:latin typeface="Verdana"/>
              </a:rPr>
              <a:t>в программе </a:t>
            </a:r>
            <a:r>
              <a:rPr lang="en-US" sz="1200" dirty="0">
                <a:solidFill>
                  <a:prstClr val="black"/>
                </a:solidFill>
                <a:latin typeface="Verdana"/>
              </a:rPr>
              <a:t>Paint </a:t>
            </a:r>
            <a:r>
              <a:rPr lang="ru-RU" sz="1200" dirty="0">
                <a:solidFill>
                  <a:prstClr val="black"/>
                </a:solidFill>
                <a:latin typeface="Verdana"/>
              </a:rPr>
              <a:t> автором презентации.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116632"/>
            <a:ext cx="72120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357" y="4486275"/>
            <a:ext cx="19875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505325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529137"/>
            <a:ext cx="19939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0"/>
            <a:ext cx="7056784" cy="4486275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347864" y="3356992"/>
            <a:ext cx="2611646" cy="6534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Arial Black" pitchFamily="34" charset="0"/>
              </a:rPr>
              <a:t>орел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65" y="737746"/>
            <a:ext cx="1502570" cy="1502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3C3C5A"/>
              </a:clrFrom>
              <a:clrTo>
                <a:srgbClr val="3C3C5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270" y="0"/>
            <a:ext cx="2217543" cy="16631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76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1.85185E-6 L -0.00799 0.3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357" y="4321630"/>
            <a:ext cx="19875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78" y="4340680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364492"/>
            <a:ext cx="19939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0"/>
            <a:ext cx="6984776" cy="4178779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77309" y="3668204"/>
            <a:ext cx="2611646" cy="6534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Arial Black" pitchFamily="34" charset="0"/>
              </a:rPr>
              <a:t>ЛОСЬ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04864"/>
            <a:ext cx="2314746" cy="17900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819496"/>
            <a:ext cx="1634480" cy="163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075" y="-12354"/>
            <a:ext cx="2219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91 0.04699 L 0.00399 0.28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357" y="4267206"/>
            <a:ext cx="19875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286256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310068"/>
            <a:ext cx="19939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0"/>
            <a:ext cx="7200800" cy="4225302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28992" y="3571876"/>
            <a:ext cx="2611646" cy="6534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Arial Black" pitchFamily="34" charset="0"/>
              </a:rPr>
              <a:t>ЛИСА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35" y="2283405"/>
            <a:ext cx="2171649" cy="16064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367" y="2188373"/>
            <a:ext cx="2363239" cy="18954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438" y="765189"/>
            <a:ext cx="1381892" cy="13818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323" y="116632"/>
            <a:ext cx="2219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2483 0.2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00" y="4401222"/>
            <a:ext cx="19875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420272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08" y="4444084"/>
            <a:ext cx="19939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43" y="0"/>
            <a:ext cx="7344907" cy="4191134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28992" y="3571876"/>
            <a:ext cx="2611646" cy="8055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Arial Black" pitchFamily="34" charset="0"/>
              </a:rPr>
              <a:t>грач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22" y="2095567"/>
            <a:ext cx="2163657" cy="16697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265" y="3240386"/>
            <a:ext cx="1655841" cy="113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638" y="2272565"/>
            <a:ext cx="2358675" cy="19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40" y="904413"/>
            <a:ext cx="1368152" cy="136815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221" y="0"/>
            <a:ext cx="2219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9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91 0.04699 L 0.00399 0.28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543" y="4392731"/>
            <a:ext cx="19875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411781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22" y="4435593"/>
            <a:ext cx="19939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2" y="0"/>
            <a:ext cx="7626218" cy="4114092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28992" y="3731728"/>
            <a:ext cx="2611646" cy="6534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Arial Black" pitchFamily="34" charset="0"/>
              </a:rPr>
              <a:t>мышь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06" y="2057046"/>
            <a:ext cx="2384362" cy="17581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94" y="2315212"/>
            <a:ext cx="2387893" cy="1798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978" y="3214652"/>
            <a:ext cx="1322387" cy="10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768" y="2967107"/>
            <a:ext cx="986184" cy="7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408" y="1124744"/>
            <a:ext cx="1368516" cy="136851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-28278"/>
            <a:ext cx="2219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00624" y="6202683"/>
            <a:ext cx="6223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1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0.30521 0.1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543" y="4392731"/>
            <a:ext cx="19875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411781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22" y="4435593"/>
            <a:ext cx="19939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2" y="0"/>
            <a:ext cx="7626218" cy="4385154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63694" y="3795244"/>
            <a:ext cx="3303248" cy="6534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Arial Black" pitchFamily="34" charset="0"/>
              </a:rPr>
              <a:t>лошадь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25" y="2264906"/>
            <a:ext cx="2384362" cy="16213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303" y="2545968"/>
            <a:ext cx="2387893" cy="1798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527543"/>
            <a:ext cx="13223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075589"/>
            <a:ext cx="986184" cy="7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назад 11">
            <a:hlinkClick r:id="rId11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0" y="6357958"/>
            <a:ext cx="571472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84" y="1196752"/>
            <a:ext cx="1368516" cy="1368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8DC2EC"/>
              </a:clrFrom>
              <a:clrTo>
                <a:srgbClr val="8DC2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641" y="2074310"/>
            <a:ext cx="2178575" cy="174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161" y="-99392"/>
            <a:ext cx="2219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0.30521 0.1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85" y="140869"/>
            <a:ext cx="7994347" cy="460851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061" y="2913933"/>
            <a:ext cx="1166459" cy="1254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687" y="332656"/>
            <a:ext cx="1780313" cy="158417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019331" y="3861048"/>
            <a:ext cx="2813859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картофель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1" y="5039378"/>
            <a:ext cx="1960901" cy="1613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64" y="4995111"/>
            <a:ext cx="1958794" cy="1658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98611"/>
            <a:ext cx="1800200" cy="1554677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23430" y="6048672"/>
            <a:ext cx="741057" cy="604616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039" y="332656"/>
            <a:ext cx="776835" cy="960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48793"/>
            <a:ext cx="628555" cy="777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06" y="140869"/>
            <a:ext cx="1247775" cy="15430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324" y="445134"/>
            <a:ext cx="947455" cy="117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705" y="373784"/>
            <a:ext cx="697455" cy="86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89" y="3038475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70193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48" y="2675461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95" y="3038475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913" y="1101535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326" y="1230760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565481"/>
            <a:ext cx="633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75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 Unicode MS</vt:lpstr>
      <vt:lpstr>Arial Black</vt:lpstr>
      <vt:lpstr>Calibri</vt:lpstr>
      <vt:lpstr>Georgia</vt:lpstr>
      <vt:lpstr>Times New Roman</vt:lpstr>
      <vt:lpstr>Trebuchet MS</vt:lpstr>
      <vt:lpstr>Verdana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Дом</cp:lastModifiedBy>
  <cp:revision>134</cp:revision>
  <dcterms:created xsi:type="dcterms:W3CDTF">2012-02-08T12:26:57Z</dcterms:created>
  <dcterms:modified xsi:type="dcterms:W3CDTF">2014-11-09T17:43:53Z</dcterms:modified>
</cp:coreProperties>
</file>