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5"/>
  </p:notesMasterIdLst>
  <p:sldIdLst>
    <p:sldId id="269" r:id="rId2"/>
    <p:sldId id="270" r:id="rId3"/>
    <p:sldId id="271" r:id="rId4"/>
  </p:sldIdLst>
  <p:sldSz cx="9144000" cy="6858000" type="screen4x3"/>
  <p:notesSz cx="6858000" cy="9144000"/>
  <p:custDataLst>
    <p:tags r:id="rId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E1FF"/>
    <a:srgbClr val="FFB7FF"/>
    <a:srgbClr val="CCFFCC"/>
    <a:srgbClr val="FFFF99"/>
    <a:srgbClr val="E7B7E4"/>
    <a:srgbClr val="F7F8D6"/>
    <a:srgbClr val="FFCC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2" autoAdjust="0"/>
    <p:restoredTop sz="94660"/>
  </p:normalViewPr>
  <p:slideViewPr>
    <p:cSldViewPr>
      <p:cViewPr varScale="1">
        <p:scale>
          <a:sx n="72" d="100"/>
          <a:sy n="72" d="100"/>
        </p:scale>
        <p:origin x="-64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gs" Target="tags/tag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D6813D-ABD9-4EBF-9CBE-570350DFEC5B}" type="datetimeFigureOut">
              <a:rPr lang="ru-RU" smtClean="0"/>
              <a:pPr/>
              <a:t>20.10.2013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EB997-05C7-4AAA-8A04-FFF6F1F7E76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split orient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split orient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split orient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>
    <p:split orient="vert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package" Target="../embeddings/____________Microsoft_Office_PowerPoint2.pptx"/><Relationship Id="rId3" Type="http://schemas.openxmlformats.org/officeDocument/2006/relationships/image" Target="../media/image4.jpeg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11" Type="http://schemas.openxmlformats.org/officeDocument/2006/relationships/package" Target="../embeddings/____________Microsoft_Office_PowerPoint1.pptx"/><Relationship Id="rId5" Type="http://schemas.openxmlformats.org/officeDocument/2006/relationships/image" Target="../media/image13.png"/><Relationship Id="rId10" Type="http://schemas.openxmlformats.org/officeDocument/2006/relationships/image" Target="../media/image5.gif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img-fotki.yandex.ru/get/4911/nikken777.3/0_5b41d_dec5efdc_XL" TargetMode="External"/><Relationship Id="rId13" Type="http://schemas.openxmlformats.org/officeDocument/2006/relationships/hyperlink" Target="http://fotki.yandex.ru/users/voropaewa-nata/view/880669?page=0" TargetMode="External"/><Relationship Id="rId18" Type="http://schemas.openxmlformats.org/officeDocument/2006/relationships/hyperlink" Target="http://img-fotki.yandex.ru/get/9265/134091466.d2/0_cbdf9_4c58f07b_XL.png" TargetMode="External"/><Relationship Id="rId26" Type="http://schemas.openxmlformats.org/officeDocument/2006/relationships/hyperlink" Target="http://img-fotki.yandex.ru/get/6412/134091466.7/0_8e5d3_99b7d329_XL.png" TargetMode="External"/><Relationship Id="rId3" Type="http://schemas.openxmlformats.org/officeDocument/2006/relationships/hyperlink" Target="http://img-fotki.yandex.ru/get/6401/102699435.7aa/0_92a36_12937fc1_XL.png" TargetMode="External"/><Relationship Id="rId21" Type="http://schemas.openxmlformats.org/officeDocument/2006/relationships/hyperlink" Target="http://img-fotki.yandex.ru/get/6519/134091466.23/0_901c9_d0b344b5_XL.png" TargetMode="External"/><Relationship Id="rId7" Type="http://schemas.openxmlformats.org/officeDocument/2006/relationships/hyperlink" Target="http://kazan24.ru/jusers/avatar/Harchevnya.jpg" TargetMode="External"/><Relationship Id="rId12" Type="http://schemas.openxmlformats.org/officeDocument/2006/relationships/hyperlink" Target="http://www.wiki.vladimir.i-edu.ru/images/9/97/66759575364015552656.png" TargetMode="External"/><Relationship Id="rId17" Type="http://schemas.openxmlformats.org/officeDocument/2006/relationships/hyperlink" Target="http://img-fotki.yandex.ru/get/9257/76888910.2/0_d701f_c5ffa0fe_M.png" TargetMode="External"/><Relationship Id="rId25" Type="http://schemas.openxmlformats.org/officeDocument/2006/relationships/hyperlink" Target="http://img-fotki.yandex.ru/get/6512/134091466.b/0_8eb0f_d15bbb06_XL.png" TargetMode="External"/><Relationship Id="rId2" Type="http://schemas.openxmlformats.org/officeDocument/2006/relationships/hyperlink" Target="http://fotki.yandex.ru/users/elena-soloveika/view/788577?page=1" TargetMode="External"/><Relationship Id="rId16" Type="http://schemas.openxmlformats.org/officeDocument/2006/relationships/hyperlink" Target="http://pictures.ucoz.ru/_ph/3/2/534585152.png" TargetMode="External"/><Relationship Id="rId20" Type="http://schemas.openxmlformats.org/officeDocument/2006/relationships/hyperlink" Target="http://www.stroim-s-umom.ru/wp-content/uploads/2013/06/old-golden-key.jpg" TargetMode="External"/><Relationship Id="rId29" Type="http://schemas.openxmlformats.org/officeDocument/2006/relationships/hyperlink" Target="http://img-fotki.yandex.ru/get/9502/76888910.2/0_d7046_a4c8db77_S.pn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g-fotki.yandex.ru/get/9307/76888910.2/0_d7021_b8ceca46_XL.jpg" TargetMode="External"/><Relationship Id="rId11" Type="http://schemas.openxmlformats.org/officeDocument/2006/relationships/hyperlink" Target="http://www.mamusik.ru/upload/userimages/gdphdklizevfttcmjkzuo.png" TargetMode="External"/><Relationship Id="rId24" Type="http://schemas.openxmlformats.org/officeDocument/2006/relationships/hyperlink" Target="http://vmusice.net/mp3/%EC%F3%E7%FB%EA%E0+%E8%E7+%E1%F3%F0%E0%F2%E8%ED%EE" TargetMode="External"/><Relationship Id="rId5" Type="http://schemas.openxmlformats.org/officeDocument/2006/relationships/hyperlink" Target="http://img-fotki.yandex.ru/get/9264/76888910.2/0_d7020_4b14eb59_orig" TargetMode="External"/><Relationship Id="rId15" Type="http://schemas.openxmlformats.org/officeDocument/2006/relationships/hyperlink" Target="http://&#1079;&#1086;&#1083;&#1086;&#1090;&#1086;&#1081;-&#1082;&#1083;&#1102;&#1095;&#1080;&#1082;21.&#1088;&#1092;/wp-content/uploads/2013/04/1310269070_prevyumalvina2.jpg" TargetMode="External"/><Relationship Id="rId23" Type="http://schemas.openxmlformats.org/officeDocument/2006/relationships/hyperlink" Target="http://img-fotki.yandex.ru/get/9348/76888910.2/0_d7024_2991d3ed_XS.png" TargetMode="External"/><Relationship Id="rId28" Type="http://schemas.openxmlformats.org/officeDocument/2006/relationships/hyperlink" Target="http://img-fotki.yandex.ru/get/5002/76888910.2/0_d7043_ec71a3e2_L.png" TargetMode="External"/><Relationship Id="rId10" Type="http://schemas.openxmlformats.org/officeDocument/2006/relationships/hyperlink" Target="http://s015.radikal.ru/i331/1104/e1/32ae57742271t.jpg" TargetMode="External"/><Relationship Id="rId19" Type="http://schemas.openxmlformats.org/officeDocument/2006/relationships/hyperlink" Target="http://img200.imageshack.us/img200/8192/e9f4fd98b0d6.png" TargetMode="External"/><Relationship Id="rId31" Type="http://schemas.openxmlformats.org/officeDocument/2006/relationships/hyperlink" Target="http://img-fotki.yandex.ru/get/9262/76888910.2/0_d7048_23df2c1b_XS.gif" TargetMode="External"/><Relationship Id="rId4" Type="http://schemas.openxmlformats.org/officeDocument/2006/relationships/hyperlink" Target="http://img-fotki.yandex.ru/get/5004/lulu0501.e6/0_671c0_560ce123_orig.jpg" TargetMode="External"/><Relationship Id="rId9" Type="http://schemas.openxmlformats.org/officeDocument/2006/relationships/hyperlink" Target="http://img-fotki.yandex.ru/get/6209/145957609.2b/0_8d446_3b773777_XL" TargetMode="External"/><Relationship Id="rId14" Type="http://schemas.openxmlformats.org/officeDocument/2006/relationships/hyperlink" Target="http://img-fotki.yandex.ru/get/9499/76888910.2/0_d701c_7b09f83b_XXL.png" TargetMode="External"/><Relationship Id="rId22" Type="http://schemas.openxmlformats.org/officeDocument/2006/relationships/hyperlink" Target="http://img-fotki.yandex.ru/get/6520/134091466.22/0_901b8_a0561eda_XL.png" TargetMode="External"/><Relationship Id="rId27" Type="http://schemas.openxmlformats.org/officeDocument/2006/relationships/hyperlink" Target="http://img-fotki.yandex.ru/get/5014/76888910.2/0_d7044_7c3754bf_XL.png" TargetMode="External"/><Relationship Id="rId30" Type="http://schemas.openxmlformats.org/officeDocument/2006/relationships/hyperlink" Target="http://img-fotki.yandex.ru/get/9167/76888910.2/0_d7045_5a45aff0_S.gi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0_812f2_30571b3d_S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4368" y="6012158"/>
            <a:ext cx="680626" cy="297163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67544" y="476672"/>
            <a:ext cx="8136904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0" algn="ctr"/>
            <a:r>
              <a:rPr lang="ru-RU" b="1" spc="150" dirty="0" smtClean="0">
                <a:ln w="11430"/>
                <a:blipFill>
                  <a:blip r:embed="rId4"/>
                  <a:stretch>
                    <a:fillRect/>
                  </a:stretch>
                </a:blipFill>
                <a:latin typeface="Cambria" pitchFamily="18" charset="0"/>
              </a:rPr>
              <a:t>Конкурс интерактивных презентаций </a:t>
            </a:r>
          </a:p>
          <a:p>
            <a:pPr lvl="0" algn="ctr"/>
            <a:r>
              <a:rPr lang="ru-RU" b="1" spc="150" dirty="0" smtClean="0">
                <a:ln w="11430"/>
                <a:blipFill>
                  <a:blip r:embed="rId4"/>
                  <a:stretch>
                    <a:fillRect/>
                  </a:stretch>
                </a:blipFill>
                <a:latin typeface="Cambria" pitchFamily="18" charset="0"/>
              </a:rPr>
              <a:t>"Интерактивная мозаика"</a:t>
            </a:r>
          </a:p>
          <a:p>
            <a:pPr lvl="0" algn="ctr"/>
            <a:r>
              <a:rPr lang="en-US" b="1" spc="150" dirty="0" err="1" smtClean="0">
                <a:ln w="11430"/>
                <a:blipFill>
                  <a:blip r:embed="rId4"/>
                  <a:stretch>
                    <a:fillRect/>
                  </a:stretch>
                </a:blipFill>
                <a:latin typeface="Cambria" pitchFamily="18" charset="0"/>
              </a:rPr>
              <a:t>Pedsovet.su</a:t>
            </a:r>
            <a:endParaRPr lang="ru-RU" b="1" spc="150" dirty="0">
              <a:ln w="11430"/>
              <a:blipFill>
                <a:blip r:embed="rId4"/>
                <a:stretch>
                  <a:fillRect/>
                </a:stretch>
              </a:blipFill>
              <a:latin typeface="Cambria" pitchFamily="18" charset="0"/>
            </a:endParaRPr>
          </a:p>
        </p:txBody>
      </p:sp>
      <p:pic>
        <p:nvPicPr>
          <p:cNvPr id="21" name="Рисунок 20" descr="pedsove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476672"/>
            <a:ext cx="1224136" cy="432048"/>
          </a:xfrm>
          <a:prstGeom prst="rect">
            <a:avLst/>
          </a:prstGeom>
        </p:spPr>
      </p:pic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539552" y="1484784"/>
            <a:ext cx="81014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763963"/>
            <a:r>
              <a:rPr lang="ru-RU" sz="1600" b="1" i="1" dirty="0" smtClean="0">
                <a:latin typeface="Cambria" pitchFamily="18" charset="0"/>
              </a:rPr>
              <a:t>Номинация: интерактивный тренажёр</a:t>
            </a:r>
          </a:p>
          <a:p>
            <a:pPr indent="3763963"/>
            <a:r>
              <a:rPr lang="ru-RU" sz="1600" b="1" i="1" dirty="0" smtClean="0">
                <a:latin typeface="Cambria" pitchFamily="18" charset="0"/>
              </a:rPr>
              <a:t>Предметная область: русский язык</a:t>
            </a:r>
            <a:endParaRPr lang="ru-RU" sz="1600" b="1" i="1" dirty="0">
              <a:latin typeface="Cambria" pitchFamily="18" charset="0"/>
            </a:endParaRPr>
          </a:p>
        </p:txBody>
      </p: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899592" y="2348880"/>
            <a:ext cx="705678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blipFill>
                  <a:blip r:embed="rId6"/>
                  <a:stretch>
                    <a:fillRect/>
                  </a:stretch>
                </a:blipFill>
                <a:latin typeface="Cambria" pitchFamily="18" charset="0"/>
              </a:rPr>
              <a:t>Спряжение глаголов</a:t>
            </a:r>
            <a:endParaRPr lang="ru-RU" sz="2000" b="1" dirty="0">
              <a:ln w="11430"/>
              <a:blipFill>
                <a:blip r:embed="rId6"/>
                <a:stretch>
                  <a:fillRect/>
                </a:stretch>
              </a:blipFill>
              <a:latin typeface="Cambria" pitchFamily="18" charset="0"/>
            </a:endParaRPr>
          </a:p>
        </p:txBody>
      </p:sp>
      <p:pic>
        <p:nvPicPr>
          <p:cNvPr id="25" name="Рисунок 24" descr="1494900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52320" y="548680"/>
            <a:ext cx="1042204" cy="648072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obliqueTopRight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 useBgFill="1">
        <p:nvSpPr>
          <p:cNvPr id="26" name="Подзаголовок 2"/>
          <p:cNvSpPr>
            <a:spLocks/>
          </p:cNvSpPr>
          <p:nvPr/>
        </p:nvSpPr>
        <p:spPr bwMode="auto">
          <a:xfrm>
            <a:off x="3563888" y="4005064"/>
            <a:ext cx="5112568" cy="1512168"/>
          </a:xfrm>
          <a:prstGeom prst="roundRect">
            <a:avLst>
              <a:gd name="adj" fmla="val 16667"/>
            </a:avLst>
          </a:prstGeom>
          <a:ln w="9525">
            <a:noFill/>
            <a:round/>
            <a:headEnd/>
            <a:tailEnd/>
          </a:ln>
        </p:spPr>
        <p:txBody>
          <a:bodyPr tIns="0" bIns="0"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ru-RU" b="1" i="1" dirty="0">
                <a:latin typeface="Cambria" pitchFamily="18" charset="0"/>
              </a:rPr>
              <a:t>Воропаева Наталья Алексеевна, </a:t>
            </a:r>
            <a:endParaRPr lang="ru-RU" b="1" i="1" dirty="0" smtClean="0">
              <a:latin typeface="Cambria" pitchFamily="18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ru-RU" b="1" i="1" dirty="0" smtClean="0">
                <a:latin typeface="Cambria" pitchFamily="18" charset="0"/>
              </a:rPr>
              <a:t>учитель </a:t>
            </a:r>
            <a:r>
              <a:rPr lang="ru-RU" b="1" i="1" dirty="0">
                <a:latin typeface="Cambria" pitchFamily="18" charset="0"/>
              </a:rPr>
              <a:t>русского языка и литературы МБОУ лицея № 5 г.Ельца Липецкой </a:t>
            </a:r>
            <a:r>
              <a:rPr lang="ru-RU" b="1" i="1" dirty="0" smtClean="0">
                <a:latin typeface="Cambria" pitchFamily="18" charset="0"/>
              </a:rPr>
              <a:t>области</a:t>
            </a:r>
          </a:p>
          <a:p>
            <a:pPr algn="ctr">
              <a:spcBef>
                <a:spcPct val="20000"/>
              </a:spcBef>
            </a:pPr>
            <a:r>
              <a:rPr lang="ru-RU" b="1" i="1" dirty="0" smtClean="0">
                <a:latin typeface="Cambria" pitchFamily="18" charset="0"/>
              </a:rPr>
              <a:t>первая квалификационная категория</a:t>
            </a:r>
          </a:p>
        </p:txBody>
      </p:sp>
      <p:pic>
        <p:nvPicPr>
          <p:cNvPr id="17" name="Picture 8" descr="C:\Users\Анжелика\Desktop\Грибная поляна\Элементы\Цветы.pn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 rot="1103752">
            <a:off x="11079205" y="2258692"/>
            <a:ext cx="254474" cy="18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467544" y="3068960"/>
            <a:ext cx="8136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n w="11430"/>
                <a:blipFill>
                  <a:blip r:embed="rId6"/>
                  <a:stretch>
                    <a:fillRect/>
                  </a:stretch>
                </a:blipFill>
                <a:latin typeface="Cambria" pitchFamily="18" charset="0"/>
              </a:rPr>
              <a:t>(интерактивный  справочник-тренажёр </a:t>
            </a:r>
          </a:p>
          <a:p>
            <a:pPr algn="ctr"/>
            <a:r>
              <a:rPr lang="ru-RU" sz="2000" b="1" i="1" dirty="0" smtClean="0">
                <a:ln w="11430"/>
                <a:blipFill>
                  <a:blip r:embed="rId6"/>
                  <a:stretch>
                    <a:fillRect/>
                  </a:stretch>
                </a:blipFill>
                <a:latin typeface="Cambria" pitchFamily="18" charset="0"/>
              </a:rPr>
              <a:t>для учащихся 5 классов)</a:t>
            </a:r>
            <a:endParaRPr lang="ru-RU" sz="2000" dirty="0">
              <a:blipFill>
                <a:blip r:embed="rId6"/>
                <a:stretch>
                  <a:fillRect/>
                </a:stretch>
              </a:blip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539553" y="3645024"/>
            <a:ext cx="2954310" cy="2695815"/>
            <a:chOff x="539553" y="3645024"/>
            <a:chExt cx="2954310" cy="2695815"/>
          </a:xfrm>
        </p:grpSpPr>
        <p:pic>
          <p:nvPicPr>
            <p:cNvPr id="32" name="Рисунок 31" descr="comp_0.jpg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9553" y="3645024"/>
              <a:ext cx="2448272" cy="2695815"/>
            </a:xfrm>
            <a:prstGeom prst="rect">
              <a:avLst/>
            </a:prstGeom>
          </p:spPr>
        </p:pic>
        <p:pic>
          <p:nvPicPr>
            <p:cNvPr id="34" name="Рисунок 33" descr="z4z4MO1001_035_1.JPG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104604">
              <a:off x="2536377" y="5509821"/>
              <a:ext cx="957486" cy="801790"/>
            </a:xfrm>
            <a:prstGeom prst="rect">
              <a:avLst/>
            </a:prstGeom>
          </p:spPr>
        </p:pic>
      </p:grpSp>
      <p:sp>
        <p:nvSpPr>
          <p:cNvPr id="35" name="Прямоугольник 34"/>
          <p:cNvSpPr/>
          <p:nvPr/>
        </p:nvSpPr>
        <p:spPr>
          <a:xfrm>
            <a:off x="4139952" y="5949280"/>
            <a:ext cx="15121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latin typeface="Cambria" pitchFamily="18" charset="0"/>
              </a:rPr>
              <a:t>2013</a:t>
            </a:r>
            <a:endParaRPr lang="ru-RU" sz="1600" dirty="0"/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 descr="pedsovet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24128" y="6021288"/>
            <a:ext cx="1224136" cy="432048"/>
          </a:xfrm>
          <a:prstGeom prst="rect">
            <a:avLst/>
          </a:prstGeom>
        </p:spPr>
      </p:pic>
      <p:grpSp>
        <p:nvGrpSpPr>
          <p:cNvPr id="28" name="Группа 27"/>
          <p:cNvGrpSpPr/>
          <p:nvPr/>
        </p:nvGrpSpPr>
        <p:grpSpPr>
          <a:xfrm>
            <a:off x="4211960" y="1124744"/>
            <a:ext cx="4294260" cy="1949445"/>
            <a:chOff x="4211960" y="3861048"/>
            <a:chExt cx="4294260" cy="1949445"/>
          </a:xfrm>
        </p:grpSpPr>
        <p:sp>
          <p:nvSpPr>
            <p:cNvPr id="5" name="TextBox 4"/>
            <p:cNvSpPr txBox="1"/>
            <p:nvPr/>
          </p:nvSpPr>
          <p:spPr>
            <a:xfrm>
              <a:off x="4211960" y="3933056"/>
              <a:ext cx="1071570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ru-RU" sz="2400" b="1" dirty="0" smtClean="0">
                  <a:ln w="11430"/>
                  <a:blipFill>
                    <a:blip r:embed="rId4"/>
                    <a:stretch>
                      <a:fillRect/>
                    </a:stretch>
                  </a:blip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mbria" pitchFamily="18" charset="0"/>
                </a:rPr>
                <a:t>знать</a:t>
              </a:r>
            </a:p>
            <a:p>
              <a:endParaRPr lang="ru-RU" sz="2000" b="1" dirty="0" smtClean="0">
                <a:ln w="11430"/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endParaRPr>
            </a:p>
            <a:p>
              <a:r>
                <a:rPr lang="ru-RU" sz="2400" b="1" dirty="0" smtClean="0">
                  <a:ln w="11430"/>
                  <a:blipFill>
                    <a:blip r:embed="rId4"/>
                    <a:stretch>
                      <a:fillRect/>
                    </a:stretch>
                  </a:blip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mbria" pitchFamily="18" charset="0"/>
                </a:rPr>
                <a:t>+</a:t>
              </a:r>
            </a:p>
            <a:p>
              <a:r>
                <a:rPr lang="ru-RU" sz="2400" b="1" dirty="0" smtClean="0">
                  <a:ln w="11430"/>
                  <a:blipFill>
                    <a:blip r:embed="rId4"/>
                    <a:stretch>
                      <a:fillRect/>
                    </a:stretch>
                  </a:blip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mbria" pitchFamily="18" charset="0"/>
                </a:rPr>
                <a:t> </a:t>
              </a:r>
              <a:endParaRPr lang="ru-RU" sz="2000" b="1" dirty="0" smtClean="0">
                <a:ln w="11430"/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endParaRPr>
            </a:p>
            <a:p>
              <a:r>
                <a:rPr lang="ru-RU" sz="2400" b="1" dirty="0" smtClean="0">
                  <a:ln w="11430"/>
                  <a:blipFill>
                    <a:blip r:embed="rId4"/>
                    <a:stretch>
                      <a:fillRect/>
                    </a:stretch>
                  </a:blip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mbria" pitchFamily="18" charset="0"/>
                </a:rPr>
                <a:t>уметь</a:t>
              </a:r>
              <a:endParaRPr lang="ru-RU" sz="2400" b="1" dirty="0">
                <a:ln w="11430"/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endParaRPr>
            </a:p>
          </p:txBody>
        </p:sp>
        <p:sp>
          <p:nvSpPr>
            <p:cNvPr id="6" name="Скругленный прямоугольник 5"/>
            <p:cNvSpPr/>
            <p:nvPr/>
          </p:nvSpPr>
          <p:spPr>
            <a:xfrm>
              <a:off x="5220072" y="3861048"/>
              <a:ext cx="3240360" cy="72008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latin typeface="Cambria" pitchFamily="18" charset="0"/>
                </a:rPr>
                <a:t>спряжение глаголов</a:t>
              </a:r>
              <a:endParaRPr lang="ru-RU" dirty="0">
                <a:latin typeface="Cambria" pitchFamily="18" charset="0"/>
              </a:endParaRPr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5220072" y="4869160"/>
              <a:ext cx="3286148" cy="928694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latin typeface="Cambria" pitchFamily="18" charset="0"/>
                </a:rPr>
                <a:t>правильно писать безударные личные окончания глаголов</a:t>
              </a:r>
              <a:endParaRPr lang="ru-RU" dirty="0">
                <a:latin typeface="Cambria" pitchFamily="18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4499992" y="3356992"/>
            <a:ext cx="3912502" cy="2664296"/>
            <a:chOff x="4572000" y="1052736"/>
            <a:chExt cx="3912502" cy="2664296"/>
          </a:xfrm>
        </p:grpSpPr>
        <p:pic>
          <p:nvPicPr>
            <p:cNvPr id="22" name="Рисунок 21" descr="0_5b819_aad06b9b_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0" y="2708920"/>
              <a:ext cx="3684582" cy="1008112"/>
            </a:xfrm>
            <a:prstGeom prst="rect">
              <a:avLst/>
            </a:prstGeom>
          </p:spPr>
        </p:pic>
        <p:pic>
          <p:nvPicPr>
            <p:cNvPr id="17" name="Рисунок 16" descr="0_8eb0f_d15bbb06_XL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325936">
              <a:off x="6945642" y="1698185"/>
              <a:ext cx="1538860" cy="1538860"/>
            </a:xfrm>
            <a:prstGeom prst="rect">
              <a:avLst/>
            </a:prstGeom>
          </p:spPr>
        </p:pic>
        <p:pic>
          <p:nvPicPr>
            <p:cNvPr id="18" name="Рисунок 17" descr="0_8e5d3_99b7d329_XL.png"/>
            <p:cNvPicPr>
              <a:picLocks noChangeAspect="1"/>
            </p:cNvPicPr>
            <p:nvPr/>
          </p:nvPicPr>
          <p:blipFill>
            <a:blip r:embed="rId7" cstate="print"/>
            <a:srcRect b="11174"/>
            <a:stretch>
              <a:fillRect/>
            </a:stretch>
          </p:blipFill>
          <p:spPr>
            <a:xfrm>
              <a:off x="4644008" y="2276872"/>
              <a:ext cx="864096" cy="864839"/>
            </a:xfrm>
            <a:prstGeom prst="rect">
              <a:avLst/>
            </a:prstGeom>
          </p:spPr>
        </p:pic>
        <p:pic>
          <p:nvPicPr>
            <p:cNvPr id="21" name="Picture 3" descr="C:\Users\Анжелика\Desktop\наборы\наборчик отрисовок буратино от YvLena\буратино от YvLena (7).png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5436096" y="1052736"/>
              <a:ext cx="1530871" cy="206801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Скругленный прямоугольник 22">
            <a:hlinkClick r:id="" action="ppaction://hlinkshowjump?jump=lastslide" highlightClick="1"/>
          </p:cNvPr>
          <p:cNvSpPr/>
          <p:nvPr/>
        </p:nvSpPr>
        <p:spPr>
          <a:xfrm>
            <a:off x="7380312" y="6093296"/>
            <a:ext cx="720080" cy="216024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ru-RU" sz="1200" b="1" dirty="0" smtClean="0">
                <a:ln w="1905"/>
                <a:blipFill>
                  <a:blip r:embed="rId9"/>
                  <a:stretch>
                    <a:fillRect/>
                  </a:stretch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ресурсы</a:t>
            </a:r>
            <a:endParaRPr lang="ru-RU" sz="1200" b="1" dirty="0">
              <a:ln w="1905"/>
              <a:blipFill>
                <a:blip r:embed="rId9"/>
                <a:stretch>
                  <a:fillRect/>
                </a:stretch>
              </a:blip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24" name="Умножение 23">
            <a:hlinkClick r:id="" action="ppaction://hlinkshowjump?jump=endshow"/>
          </p:cNvPr>
          <p:cNvSpPr/>
          <p:nvPr/>
        </p:nvSpPr>
        <p:spPr>
          <a:xfrm>
            <a:off x="8172400" y="6021288"/>
            <a:ext cx="432048" cy="360040"/>
          </a:xfrm>
          <a:prstGeom prst="mathMultiply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4067944" y="47667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ln w="11430"/>
                <a:blipFill>
                  <a:blip r:embed="rId10"/>
                  <a:stretch>
                    <a:fillRect/>
                  </a:stretch>
                </a:blipFill>
                <a:latin typeface="Cambria" pitchFamily="18" charset="0"/>
              </a:rPr>
              <a:t>Приключения Буратино</a:t>
            </a:r>
            <a:endParaRPr lang="ru-RU" sz="2400" dirty="0">
              <a:blipFill>
                <a:blip r:embed="rId10"/>
                <a:stretch>
                  <a:fillRect/>
                </a:stretch>
              </a:blipFill>
            </a:endParaRPr>
          </a:p>
        </p:txBody>
      </p:sp>
      <p:graphicFrame>
        <p:nvGraphicFramePr>
          <p:cNvPr id="29" name="Объект 2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11560" y="548680"/>
          <a:ext cx="3528792" cy="2736304"/>
        </p:xfrm>
        <a:graphic>
          <a:graphicData uri="http://schemas.openxmlformats.org/presentationml/2006/ole">
            <p:oleObj spid="_x0000_s1034" name="Презентация" r:id="rId11" imgW="4570610" imgH="3427576" progId="PowerPoint.Show.12">
              <p:embed/>
            </p:oleObj>
          </a:graphicData>
        </a:graphic>
      </p:graphicFrame>
      <p:pic>
        <p:nvPicPr>
          <p:cNvPr id="10" name="Рисунок 9" descr="0_6c526_82931896_S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1305292">
            <a:off x="839804" y="923708"/>
            <a:ext cx="362977" cy="301005"/>
          </a:xfrm>
          <a:prstGeom prst="rect">
            <a:avLst/>
          </a:prstGeom>
        </p:spPr>
      </p:pic>
      <p:graphicFrame>
        <p:nvGraphicFramePr>
          <p:cNvPr id="20" name="Объект 1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83568" y="3501008"/>
          <a:ext cx="3384376" cy="2664296"/>
        </p:xfrm>
        <a:graphic>
          <a:graphicData uri="http://schemas.openxmlformats.org/presentationml/2006/ole">
            <p:oleObj spid="_x0000_s1035" name="Презентация" r:id="rId13" imgW="4570610" imgH="3427576" progId="PowerPoint.Show.12">
              <p:embed/>
            </p:oleObj>
          </a:graphicData>
        </a:graphic>
      </p:graphicFrame>
      <p:pic>
        <p:nvPicPr>
          <p:cNvPr id="11" name="Рисунок 10" descr="0_6c526_82931896_S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1305292">
            <a:off x="767796" y="3660011"/>
            <a:ext cx="362977" cy="301005"/>
          </a:xfrm>
          <a:prstGeom prst="rect">
            <a:avLst/>
          </a:prstGeom>
        </p:spPr>
      </p:pic>
    </p:spTree>
  </p:cSld>
  <p:clrMapOvr>
    <a:masterClrMapping/>
  </p:clrMapOvr>
  <p:transition spd="med" advClick="0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20688"/>
            <a:ext cx="8064896" cy="5832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http://i001.radikal.ru/1105/76/b30d11fac04e.jpg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2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(занавес)</a:t>
            </a:r>
            <a:endParaRPr lang="ru-RU" sz="1200" dirty="0" smtClean="0"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http://fotki.yandex.ru/users/elena-soloveika/view/788577?page=1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(фон 1)</a:t>
            </a:r>
          </a:p>
          <a:p>
            <a:pPr algn="just"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http://img-fotki.yandex.ru/get/6401/102699435.7aa/0_92a36_12937fc1_XL.png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(фон 2)</a:t>
            </a:r>
          </a:p>
          <a:p>
            <a:pPr algn="just"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http://img-fotki.yandex.ru/get/5004/lulu0501.e6/0_671c0_560ce123_orig.jpg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(фон 3)</a:t>
            </a:r>
          </a:p>
          <a:p>
            <a:pPr algn="just"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5"/>
              </a:rPr>
              <a:t>http://img-fotki.yandex.ru/get/9264/76888910.2/0_d7020_4b14eb59_orig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(фон 4)</a:t>
            </a:r>
          </a:p>
          <a:p>
            <a:pPr algn="just"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6"/>
              </a:rPr>
              <a:t>http://img-fotki.yandex.ru/get/9307/76888910.2/0_d7021_b8ceca46_XL.jpg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(фон 5)</a:t>
            </a:r>
          </a:p>
          <a:p>
            <a:pPr algn="just"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7"/>
              </a:rPr>
              <a:t>http://kazan24.ru/jusers/avatar/Harchevnya.jpg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(вывеска)</a:t>
            </a:r>
          </a:p>
          <a:p>
            <a:pPr algn="just"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8"/>
              </a:rPr>
              <a:t>http://img-fotki.yandex.ru/get/4911/nikken777.3/0_5b41d_dec5efdc_XL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(очаг)</a:t>
            </a:r>
          </a:p>
          <a:p>
            <a:pPr algn="just"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9"/>
              </a:rPr>
              <a:t>http://img-fotki.yandex.ru/get/6209/145957609.2b/0_8d446_3b773777_XL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(облако)</a:t>
            </a:r>
          </a:p>
          <a:p>
            <a:pPr algn="just"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10"/>
              </a:rPr>
              <a:t>http://s015.radikal.ru/i331/1104/e1/32ae57742271t.jpg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(кораблик)</a:t>
            </a:r>
          </a:p>
          <a:p>
            <a:pPr algn="just"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11"/>
              </a:rPr>
              <a:t>http://www.mamusik.ru//upload/userimages/gdphdklizevfttcmjkzuo.png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(сверчок 1)</a:t>
            </a:r>
          </a:p>
          <a:p>
            <a:pPr algn="just"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12"/>
              </a:rPr>
              <a:t>http://www.wiki.vladimir.i-edu.ru/images/9/97/66759575364015552656.png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(сверчок 2)</a:t>
            </a:r>
          </a:p>
          <a:p>
            <a:pPr algn="just"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13"/>
              </a:rPr>
              <a:t>http://fotki.yandex.ru/users/voropaewa-nata/view/880669?page=0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(Алиса и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Базилио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14"/>
              </a:rPr>
              <a:t>http://img-fotki.yandex.ru/get/9499/76888910.2/0_d701c_7b09f83b_XXL.png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(герои 1)</a:t>
            </a:r>
          </a:p>
          <a:p>
            <a:pPr algn="just"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15"/>
              </a:rPr>
              <a:t>http://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15"/>
              </a:rPr>
              <a:t>золотой-ключик21.рф/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  <a:hlinkClick r:id="rId15"/>
              </a:rPr>
              <a:t>wp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15"/>
              </a:rPr>
              <a:t>-content/uploads/2013/04/1310269070_prevyumalvina2.jpg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(герои 2)</a:t>
            </a:r>
          </a:p>
          <a:p>
            <a:pPr algn="just"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16"/>
              </a:rPr>
              <a:t>http://pictures.ucoz.ru/_ph/3/2/534585152.png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(герои )</a:t>
            </a:r>
          </a:p>
          <a:p>
            <a:pPr algn="just"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17"/>
              </a:rPr>
              <a:t>http://img-fotki.yandex.ru/get/9257/76888910.2/0_d701f_c5ffa0fe_M.png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(Буратино)</a:t>
            </a:r>
          </a:p>
          <a:p>
            <a:pPr algn="just"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18"/>
              </a:rPr>
              <a:t>http://img-fotki.yandex.ru/get/9265/134091466.d2/0_cbdf9_4c58f07b_XL.png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(книга)</a:t>
            </a:r>
          </a:p>
          <a:p>
            <a:pPr algn="just"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19"/>
              </a:rPr>
              <a:t>http://img200.imageshack.us/img200/8192/e9f4fd98b0d6.png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(ромашка)</a:t>
            </a:r>
          </a:p>
          <a:p>
            <a:pPr algn="just"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20"/>
              </a:rPr>
              <a:t>http://www.stroim-s-umom.ru/wp-content/uploads/2013/06/old-golden-key.jpg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(ключ)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21"/>
              </a:rPr>
              <a:t>http://img-fotki.yandex.ru/get/6519/134091466.23/0_901c9_d0b344b5_XL.png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(табличка)</a:t>
            </a:r>
          </a:p>
          <a:p>
            <a:pPr algn="just"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22"/>
              </a:rPr>
              <a:t>http://img-fotki.yandex.ru/get/6520/134091466.22/0_901b8_a0561eda_XL.png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(указатель)</a:t>
            </a:r>
          </a:p>
          <a:p>
            <a:pPr algn="just"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23"/>
              </a:rPr>
              <a:t>http://img-fotki.yandex.ru/get/9348/76888910.2/0_d7024_2991d3ed_XS.png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(монета)</a:t>
            </a:r>
          </a:p>
          <a:p>
            <a:pPr algn="just"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24"/>
              </a:rPr>
              <a:t>http://vmusice.net/mp3/%EC%F3%E7%FB%EA%E0%2B%E8%E7%2B%E1%F3%F0%E0%F2%E8%ED%EE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(музыка)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25"/>
              </a:rPr>
              <a:t>http://img-fotki.yandex.ru/get/6512/134091466.b/0_8eb0f_d15bbb06_XL.png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(карандаши)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26"/>
              </a:rPr>
              <a:t>http://img-fotki.yandex.ru/get/6412/134091466.7/0_8e5d3_99b7d329_XL.png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(книги)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27"/>
              </a:rPr>
              <a:t>http://img-fotki.yandex.ru/get/5014/76888910.2/0_d7044_7c3754bf_XL.png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(полянка)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28"/>
              </a:rPr>
              <a:t>http://img-fotki.yandex.ru/get/5002/76888910.2/0_d7043_ec71a3e2_L.png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(компьютер)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29"/>
              </a:rPr>
              <a:t>http://img-fotki.yandex.ru/get/9502/76888910.2/0_d7046_a4c8db77_S.png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(надпись «дальше»)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30"/>
              </a:rPr>
              <a:t>http://img-fotki.yandex.ru/get/9167/76888910.2/0_d7045_5a45aff0_S.gif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(стрелка «жми»)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31"/>
              </a:rPr>
              <a:t>http://img-fotki.yandex.ru/get/9262/76888910.2/0_d7048_23df2c1b_XS.gif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(надпись «читать далее»)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544" y="404665"/>
            <a:ext cx="8136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Ресурсы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множение 3">
            <a:hlinkClick r:id="" action="ppaction://hlinkshowjump?jump=endshow"/>
          </p:cNvPr>
          <p:cNvSpPr/>
          <p:nvPr/>
        </p:nvSpPr>
        <p:spPr>
          <a:xfrm>
            <a:off x="8172400" y="6021288"/>
            <a:ext cx="432048" cy="360040"/>
          </a:xfrm>
          <a:prstGeom prst="mathMultiply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 advClick="0">
    <p:split orient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379204262ae6746c315f1d667393f7d6d406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1403</TotalTime>
  <Words>275</Words>
  <Application>Microsoft Office PowerPoint</Application>
  <PresentationFormat>Экран (4:3)</PresentationFormat>
  <Paragraphs>53</Paragraphs>
  <Slides>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</vt:i4>
      </vt:variant>
    </vt:vector>
  </HeadingPairs>
  <TitlesOfParts>
    <vt:vector size="6" baseType="lpstr">
      <vt:lpstr>Тема Office</vt:lpstr>
      <vt:lpstr>Презентация</vt:lpstr>
      <vt:lpstr>Презентация Microsoft Office PowerPoint</vt:lpstr>
      <vt:lpstr>Слайд 1</vt:lpstr>
      <vt:lpstr>Слайд 2</vt:lpstr>
      <vt:lpstr>Слайд 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 интерактивных презентаций</dc:title>
  <dc:subject>Тренажёр "Приключения Буратино"</dc:subject>
  <dc:creator>Воропаева Н.А.</dc:creator>
  <cp:lastModifiedBy>Admin</cp:lastModifiedBy>
  <cp:revision>159</cp:revision>
  <dcterms:modified xsi:type="dcterms:W3CDTF">2013-10-20T05:18:26Z</dcterms:modified>
</cp:coreProperties>
</file>