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573016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Он </a:t>
            </a:r>
            <a:r>
              <a:rPr lang="ru-RU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көлеміндегі</a:t>
            </a:r>
            <a:r>
              <a:rPr 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сандарды </a:t>
            </a:r>
            <a:r>
              <a:rPr lang="ru-RU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қосу</a:t>
            </a:r>
            <a:endParaRPr lang="ru-RU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1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0073"/>
            <a:ext cx="7111627" cy="40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3407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6.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64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7.</a:t>
            </a:r>
            <a:endParaRPr lang="ru-RU" dirty="0"/>
          </a:p>
        </p:txBody>
      </p:sp>
      <p:pic>
        <p:nvPicPr>
          <p:cNvPr id="9218" name="Picture 2" descr="http://www.gorodoktoys.ru/files/codeimage/29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05" y="1916832"/>
            <a:ext cx="28680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2908975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sport-line.su/upload/image/catalog/orig/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72" y="2294512"/>
            <a:ext cx="2582416" cy="19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88" y="2726343"/>
            <a:ext cx="901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0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628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8. </a:t>
            </a:r>
            <a:endParaRPr lang="ru-RU" dirty="0"/>
          </a:p>
        </p:txBody>
      </p:sp>
      <p:pic>
        <p:nvPicPr>
          <p:cNvPr id="10242" name="Picture 2" descr="Составить задачу по картинке и решить её □+□=□ □+□=□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945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7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967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9. </a:t>
            </a:r>
            <a:endParaRPr lang="ru-RU" dirty="0"/>
          </a:p>
        </p:txBody>
      </p:sp>
      <p:pic>
        <p:nvPicPr>
          <p:cNvPr id="11266" name="Picture 2" descr="?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44" y="15855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6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628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10. </a:t>
            </a:r>
            <a:endParaRPr lang="ru-RU" dirty="0"/>
          </a:p>
        </p:txBody>
      </p:sp>
      <p:pic>
        <p:nvPicPr>
          <p:cNvPr id="12290" name="Picture 2" descr="zadachi-dlya-pervogo-klassa-po-matemat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65287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6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44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11.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Суретте барлығы қанша доп?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doc4web.ru/uploads/files/22/21921/hello_html_m6c3fb9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0" y="2420888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doc4web.ru/uploads/files/22/21921/hello_html_m6c3fb9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doc4web.ru/uploads/files/22/21921/hello_html_m6c3fb9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doc4web.ru/uploads/files/22/21921/hello_html_m6c3fb9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69" y="2417500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doc4web.ru/uploads/files/22/21921/hello_html_m6c3fb9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16" y="2420888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doc4web.ru/uploads/files/22/21921/hello_html_m6c3fb9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7" y="3933056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doc4web.ru/uploads/files/22/21921/hello_html_m6c3fb9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91" y="3933056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doc4web.ru/uploads/files/22/21921/hello_html_m6c3fb9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55896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3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7281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12.</a:t>
            </a:r>
            <a:endParaRPr lang="ru-RU" dirty="0"/>
          </a:p>
        </p:txBody>
      </p:sp>
      <p:pic>
        <p:nvPicPr>
          <p:cNvPr id="14338" name="Picture 2" descr="Счет пт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1072"/>
            <a:ext cx="393382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Сложение пт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210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Сложение жу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97" y="3501008"/>
            <a:ext cx="5238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Сложение лошад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52387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1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tenno38.ru/photos/igry-stsyframi-dlya-z-auchivane-s-1-do-10-detey-6303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tenno38.ru/photos/igry-stsyframi-dlya-z-auchivane-s-1-do-10-detey-63035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51757"/>
            <a:ext cx="8216081" cy="580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7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ookprose.ru/pictures/audio_cd_covers/1013935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11613" cy="64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5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666" y="692696"/>
            <a:ext cx="1706108" cy="58477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Есептер: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7051" y="2040989"/>
            <a:ext cx="7421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1.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1-нші ыдыста 2 алма, 2-нші ыдыста 6 алма бар. Ыдыстардағы алмаларды қосқанда  барлығы қанша алма болады?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million-wallpapers.ru/wallpapers/2/35/423286191790439/zelenye-yablo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3"/>
            <a:ext cx="2592288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3"/>
            <a:ext cx="2841436" cy="18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99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68561"/>
            <a:ext cx="3740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2.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Аю балды сүйіп жейді. Аюдың өзінде 2 құмыра бал бар еді, содан кейін аралар оған тағы да 4 құмыра бал әкеліп берді. Аюда барлығы қанша құмыра бал бар?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foneyes.ru/img/picture/Apr/08/3c10c8c7d3b94d2e82f80f45e4ebd36d/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2580009" cy="168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gnette1.wikia.nocookie.net/shararam-smeshi/images/7/71/%D0%9F%D1%87%D0%B5%D0%BB%D0%BA%D0%B8%D0%B8.png/revision/latest?cb=20160108082507&amp;path-prefix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83219"/>
            <a:ext cx="1912666" cy="17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elpaseka.by/sites/default/files/bochka_me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01956"/>
            <a:ext cx="1386483" cy="13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belpaseka.by/sites/default/files/bochka_me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01955"/>
            <a:ext cx="1386483" cy="13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131840" y="5661248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 descr="http://chudomama.com/purchases/uploads/5a7/926/07e3ea7c883c446ff326f256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36" y="2708919"/>
            <a:ext cx="1385695" cy="11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верх 4"/>
          <p:cNvSpPr/>
          <p:nvPr/>
        </p:nvSpPr>
        <p:spPr>
          <a:xfrm>
            <a:off x="7091104" y="2496334"/>
            <a:ext cx="432048" cy="100811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 descr="http://chudomama.com/purchases/uploads/5a7/926/07e3ea7c883c446ff326f256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46" y="2708917"/>
            <a:ext cx="1385695" cy="11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chudomama.com/purchases/uploads/5a7/926/07e3ea7c883c446ff326f256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41" y="2708918"/>
            <a:ext cx="1385695" cy="11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chudomama.com/purchases/uploads/5a7/926/07e3ea7c883c446ff326f256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51" y="2708919"/>
            <a:ext cx="1385695" cy="11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3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80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Мұратта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 бес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іні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Маратта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 бір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іні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Қоссақ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пен 1-ді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Болады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сонда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неше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іні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(5+1=6)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Табақта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бес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өрік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Қолымда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бес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өрік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Барлығын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қосқанда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Болады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неше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өрік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(5+5=10)</a:t>
            </a:r>
            <a:endParaRPr lang="ru-RU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9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Кубик әдісі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Кубик лақтыра отырып, түскен санға сәйкес есептерді шығару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picsboard.ru/images/363172_kubiki-s-ciframi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3160"/>
            <a:ext cx="3686944" cy="373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3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26403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 санына сәйкес есеп: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8+2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7+3=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4+5=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2+7=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3906" y="5486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есеп: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1+1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1+2=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1+3=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1+4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kidspellinggames.com/data/images/Blue-daisy,-flower-of-a-shrub_50f44e74666d0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02" y="2564904"/>
            <a:ext cx="1299220" cy="15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7303" y="2908975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bigpreviews.123rf.com/images/clairev/clairev1105/clairev110500017/9528287-Five-cartoon-flowers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519" y="2286837"/>
            <a:ext cx="236377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0192" y="297701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532" y="51571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</a:t>
            </a:r>
            <a:endParaRPr lang="ru-RU" dirty="0"/>
          </a:p>
        </p:txBody>
      </p:sp>
      <p:pic>
        <p:nvPicPr>
          <p:cNvPr id="6150" name="Picture 6" descr="http://globuss24.ru/web/userfiles/image/doc/hello_html_m5399253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1"/>
          <a:stretch/>
        </p:blipFill>
        <p:spPr bwMode="auto">
          <a:xfrm>
            <a:off x="1576448" y="5052704"/>
            <a:ext cx="4685235" cy="118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1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194" y="10914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5. </a:t>
            </a:r>
            <a:endParaRPr lang="ru-RU" dirty="0"/>
          </a:p>
        </p:txBody>
      </p:sp>
      <p:pic>
        <p:nvPicPr>
          <p:cNvPr id="7170" name="Picture 2" descr="http://img1.liveinternet.ru/images/attach/c/5/88/244/88244593_s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7"/>
          <a:stretch/>
        </p:blipFill>
        <p:spPr bwMode="auto">
          <a:xfrm>
            <a:off x="1619672" y="1296720"/>
            <a:ext cx="583664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33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</TotalTime>
  <Words>148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Он көлеміндегі сандарды қосу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 көлеміндегі сандарды қосу</dc:title>
  <cp:lastModifiedBy>Admin</cp:lastModifiedBy>
  <cp:revision>5</cp:revision>
  <dcterms:modified xsi:type="dcterms:W3CDTF">2017-03-10T09:38:52Z</dcterms:modified>
</cp:coreProperties>
</file>