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3"/>
  </p:notesMasterIdLst>
  <p:sldIdLst>
    <p:sldId id="256" r:id="rId2"/>
    <p:sldId id="257" r:id="rId3"/>
    <p:sldId id="258" r:id="rId4"/>
    <p:sldId id="261" r:id="rId5"/>
    <p:sldId id="263" r:id="rId6"/>
    <p:sldId id="259" r:id="rId7"/>
    <p:sldId id="269" r:id="rId8"/>
    <p:sldId id="270" r:id="rId9"/>
    <p:sldId id="268" r:id="rId10"/>
    <p:sldId id="264" r:id="rId11"/>
    <p:sldId id="272" r:id="rId12"/>
    <p:sldId id="273" r:id="rId13"/>
    <p:sldId id="266" r:id="rId14"/>
    <p:sldId id="267" r:id="rId15"/>
    <p:sldId id="274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9767" autoAdjust="0"/>
  </p:normalViewPr>
  <p:slideViewPr>
    <p:cSldViewPr snapToGrid="0">
      <p:cViewPr>
        <p:scale>
          <a:sx n="75" d="100"/>
          <a:sy n="75" d="100"/>
        </p:scale>
        <p:origin x="-129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8AB8D-6D10-4F43-BD20-B1C3FC26381E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4666D-398C-4E1B-879F-5654DFA56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99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4666D-398C-4E1B-879F-5654DFA5662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3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9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1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101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2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803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05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71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48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96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59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0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9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79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8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2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21D7E7-3FB7-4F69-9346-62F208AA04E4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B01960-7459-476E-A6CB-2371F4B7A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19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700" y="4267200"/>
            <a:ext cx="11836400" cy="965200"/>
          </a:xfrm>
        </p:spPr>
        <p:txBody>
          <a:bodyPr>
            <a:normAutofit/>
          </a:bodyPr>
          <a:lstStyle/>
          <a:p>
            <a:pPr algn="ctr"/>
            <a:r>
              <a:rPr lang="kk-KZ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МӘҢГІЛІК ЕЛ-МӘРТЕБЕЛІ ТІЛ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9700"/>
            <a:ext cx="3403600" cy="400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8300" y="5497080"/>
            <a:ext cx="88265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kk-KZ" sz="5300" b="1" i="1" dirty="0">
                <a:ln w="3175" cmpd="sng">
                  <a:noFill/>
                </a:ln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АҚЫН СЫР ШЕРТЕДІ...</a:t>
            </a:r>
            <a:endParaRPr lang="ru-RU" sz="5300" b="1" i="1" dirty="0">
              <a:ln w="3175" cmpd="sng">
                <a:noFill/>
              </a:ln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495" y="457200"/>
            <a:ext cx="3598505" cy="47679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698" y="-83976"/>
            <a:ext cx="7632441" cy="69419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қаңтарда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Верный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Алматы)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қызметкердің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Әкесі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Меңліахмет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Жұмабайұлы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Алматы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ауылшаруашылық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мекемелерінде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жұмыскер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тілдерінде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білетін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Зәуре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Баирқызы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Шелек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Чилик) Чилик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Алматы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шаруасында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тәрбиесімен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айналысқан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Қонаев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1937-1939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Балқаш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руднигіне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бұрғылау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станогінің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бастығы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рудниктің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дүниежүзілік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соғысының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күндерінде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тылдағы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іскерлігімен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Алтайполиметалл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комбинаты бас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Риддер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руднигінің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қорғасын-мырыш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өнеркәсібінің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кәсіпорындарының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Лениногор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қызметтерін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атқарды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КОКП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мүшелігіне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қабылданды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4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1942-1952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Кеңесінің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төрағасының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жүргенде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ғалымдары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сайлайды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Тау-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ғалымы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Қонаев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сіңірді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Ғылыми-ұйымдық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зерттеулердің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кадрлармен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басшылығымен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1955-1960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Кеңесінің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төрағасы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1960-1986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Компартиясы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хатшысы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атқарды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хатшылығынан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Колбин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тағайындалды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наразы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оқиғасы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43200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маусымдағы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пленумда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Д.А.Қонаев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Компартиясы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хатшысы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 партия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жіберген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қателіктері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сылтаумен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КОКП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мүшелігінен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босатылды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4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84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85773"/>
            <a:ext cx="100838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0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1"/>
            <a:ext cx="7463746" cy="1399592"/>
          </a:xfrm>
        </p:spPr>
        <p:txBody>
          <a:bodyPr/>
          <a:lstStyle/>
          <a:p>
            <a:r>
              <a:rPr lang="kk-KZ" dirty="0" smtClean="0"/>
              <a:t>ТӨЛЕГЕН АЙБЕРГЕНОВ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95943"/>
            <a:ext cx="7053200" cy="6559420"/>
          </a:xfrm>
        </p:spPr>
        <p:txBody>
          <a:bodyPr>
            <a:no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Төлеген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Айбергенов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наурызда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Қаракалпақ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Қонырат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келген.1959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Ташкенттің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Низами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педогогика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бітіріп,туған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мұғалымдік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атқарады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Низами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Ташкент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бітірген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(1959). 1959-62 ж.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1962-65 ж. Шымкент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Сарыағаш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директор. 1965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Жазушылар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насихаттау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бюросында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Айбергеновтың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баспасөзде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жарияланды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албырт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сағыныш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шыққан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дәурен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Отанға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сүйіспеншілігін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замандастарымыздың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байлығын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тілеу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ниетін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жарқырата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ашқан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өзіндік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ыррақ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тегеурінді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екпін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поэтикалық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(1963),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(1965),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Қумдағы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мұнаралар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(1968), "Мен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ғашық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(1970), "Аманат" (1975),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тойым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бар" (1981),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Бақшаға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сурет-кітапшасы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(1985)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"Мир созвездья" (1987)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атпен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таңдама-лы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аударылып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Айбергеновтың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Жаңғырған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Маңғыстау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ойладым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қайыңдар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тойым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бар", т. б.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әндер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кеңінен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танымал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 комсомолы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сыйлығының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лауреаты (1974,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болғаннан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1997 ж.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Таңдамалы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турапы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Біргемін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сендермен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естелік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761" y="513183"/>
            <a:ext cx="3097762" cy="4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"/>
            <a:ext cx="7481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5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3333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2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0"/>
            <a:ext cx="5892800" cy="68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10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0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182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81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79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0"/>
            <a:ext cx="6904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04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9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6194783" cy="1101011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ҒАБИТ МҮСІРЕПОВ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0" y="933061"/>
            <a:ext cx="8098229" cy="6251510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Солтүстік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облысының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Жамбыл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ауданында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дүниеге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Алғашқыда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молдасынан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арабша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таныған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Ғабит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жастайынан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әуелі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мектебінде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төрт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басқыш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мектебін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бітірген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төңкерісінен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үстемдік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өкіметінің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жұмысына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әжептеуір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орысша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сауаты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араласып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атқарған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мектебінде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жүргенде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орыстың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атақты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ақын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жазушыларының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шығармаларын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білуі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мектебінде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оқытқан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әдебиетші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мұғалім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Бекет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Өтетілеуовтың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ықпалы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болашақ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жазушының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әдебиетке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ықылас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аударуына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септігін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тигізеді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1923-26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Орынбор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қаласындағы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жұмысшы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факультетіне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(рабфак)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түсіп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бітірісімен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Омбыдағы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шаруашылық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институтында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1927-1928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Бурабай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техникумында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оқытушы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1928-1933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баспасының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бас редакторы, 1934-1938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Социалистік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Егемен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газетінің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редакторы,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АКСР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ағарту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комиссариаты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өнер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секторының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меңгерушісі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өлкелік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комитетінің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баспасөз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меңгерушісі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Компартиясы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саяси-ағарту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меңгерушісі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қызметтерін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атқарды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Ғ.Мүсірепов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көрнекті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қоғам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мемлекет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қайраткері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1932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шілде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республикаға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танымал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адамдармен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бірлесе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төнген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аштық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нәубеті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жайында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БКП(б)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өлкелік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комитетіне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Бесеудің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жолдаған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Ғабит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Мүсірепов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публицистік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журналистік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сыншылдық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мәдениетінің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дамуына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сіңірді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Алайда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халқы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суреткер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жазушы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таниды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көркем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сөздің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шебері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құрмет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тұтады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мәрте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КСР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Кеңесінің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КСРО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Кеңесінің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депутаты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КСР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Кеңесінің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төрағасы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сайланған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мәрте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Ленин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орденімен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мәрте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орденімен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Октябрь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Революциясы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орденімен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медальдармен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марапатталған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895" y="550506"/>
            <a:ext cx="2668848" cy="4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42900"/>
            <a:ext cx="6070600" cy="486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44" y="2021538"/>
            <a:ext cx="5754856" cy="474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9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419878"/>
            <a:ext cx="10253600" cy="5439745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Роза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сүйікті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әншісі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өмірі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халқымен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Қашан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сөзін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халқым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бастайтын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халқына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етті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ал­дында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еркелеп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сүрді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даңқы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әлемді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шарлады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Талай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елдерде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әнімен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жұртты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тамсан­дыр­ды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дейтін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барлығын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әл­емге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жайды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Соны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бәріміз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мақтаныш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еттік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Әнші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ерекшелігін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жұрт­тың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бәрі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біледі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ғажап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дауысын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басқалармен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шатастыру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Тек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Розаға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тән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күмістей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сыңғырлаған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дауысты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кез-келген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ажыратар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Роза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Тәжібайқызының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азаматтық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келбеті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айрықша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Жан-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жағына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шуақ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шашып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жүретін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оны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бар­лы­ғымыз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жақсы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көрдік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еңбегі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лайықты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баға­лан­ды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КСРО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әртісі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Қазақ­станның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қаһарманы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бастысы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шынайы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құрметіне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бөленді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Ермек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СЕРКЕБАЕВ, КСРО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әртісі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ері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Менің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өзім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кісінің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дауысын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алғаш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естігеннен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кейін-ақ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ұмытқан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емеспін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менің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өміріме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бетбұрыс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жасады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Бұрын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балалық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әсермен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инженер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болуды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армандасам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бұдан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өнер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жолын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біржола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таңдауыма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етті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ЕСКЕНДІР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ХАСАНҒАЛИЕВ ,</a:t>
            </a:r>
          </a:p>
          <a:p>
            <a:r>
              <a:rPr lang="kk-K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Қазақстанның халық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әртісі.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30480"/>
            <a:ext cx="6791942" cy="1098524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РОЗА БАҒЛАНОВА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129004"/>
            <a:ext cx="6232106" cy="4662196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1922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Қызылорда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облысында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1941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Қызылорда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институтын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бітірген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соғысы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басталды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1945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мамырда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Берлиндегі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жеңіс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концертіне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қатысқан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1947-1949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Абай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академиялық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опера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балет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театрында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істейді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1949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Бухарестте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бүкіл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дүниежүзілік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студенттердің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2-фестивалінің лауреаты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атанды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1949-1960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Жамбыл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филармонияда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1960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Қазақконцерт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солисі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Роза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Бағланова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сирек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талантты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әлем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халықтары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әндерін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шебер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орындаушы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бүкіл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Қазақстанда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КСРО-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бұрынғы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республикаларында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шетелдерде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махаббат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табиғат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әндерді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шырқады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Гастрольдік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сапарға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шығарда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Бағланова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міндетті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баратын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тіліндегі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әнді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үйренеді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әндерін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орындауында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тыңдау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ләззатына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ештеңе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келмейді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қаңтардың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8 Алматы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қаласында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Бағланова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қайтыс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10" y="447247"/>
            <a:ext cx="3745929" cy="53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57198"/>
            <a:ext cx="4724400" cy="590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57198"/>
            <a:ext cx="4060825" cy="590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95295"/>
            <a:ext cx="5245100" cy="568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495294"/>
            <a:ext cx="4673600" cy="568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7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66700"/>
            <a:ext cx="4979989" cy="1384301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ЖҰМАҒАЛИ САИН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3974"/>
            <a:ext cx="4200525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84310" y="1384300"/>
            <a:ext cx="6507165" cy="58038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Жұмағали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Саин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1912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Көкшетау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облысының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Арықбалық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ауданында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бұрынғыша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Ақмола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губерниясы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Көкшетау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уезі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Жыланды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болысында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«Баян»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көлінің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жағасында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Сая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Тілеуберді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ұлының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семьясында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туады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Сая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Тілеуберді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кедей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болғанымен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өзін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қадірлей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білетін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үстемдеріне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бас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қоймайтын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тәкаппарлау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Саяның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өлеңшілікке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домбыраға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үйірлігі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Жұмағали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төртке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келгенде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шешесі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Бәдігүл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беске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шыққанда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әкесі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Сая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қайтыс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бала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әкесінің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інісі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Сыздықтың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қолында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тәрбиеленеді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Бұдан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біраз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Жұмағали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жетімдік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мұқтаждық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әркімнің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қабағына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қарап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жаутаңдайтын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басталады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Жеті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жылдық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мектепті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бітірген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соң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сауатсыздықты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жою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ісіне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араласқан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1930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Мәскеудегі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Цветметзолото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институтында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1930 — 1932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Абай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институтында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оқыған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Лениншіл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алаш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газетінің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әдебиет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өнер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бөлімін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басқарды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Жазушылар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одағында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жазушылар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секциясының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меңгерушісі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"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Көркем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әдебиет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баспасында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директор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істеген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1941 — 1944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соғысы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майданында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Украинада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партизандар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отрядын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басқарған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қорғау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жолында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көрсеткен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жауынгерлік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ерліктері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медальдармен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марапатталған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1944—1947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филармониясы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шығармашылығы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үйінің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директоры, 1950—1957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Әдебиет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искусство» (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») журналы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редакторының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орынбасары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1960— 1961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жж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әдебиеті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газетінің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редакторы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1944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Жорық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жылдары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өлеңдер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жинағы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басылады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Өлеңдері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баспада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Украина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журналдарында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жарияланған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боп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басылған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8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167</TotalTime>
  <Words>1477</Words>
  <Application>Microsoft Office PowerPoint</Application>
  <PresentationFormat>Произвольный</PresentationFormat>
  <Paragraphs>36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Параллакс</vt:lpstr>
      <vt:lpstr>МӘҢГІЛІК ЕЛ-МӘРТЕБЕЛІ ТІЛ</vt:lpstr>
      <vt:lpstr>Презентация PowerPoint</vt:lpstr>
      <vt:lpstr>ҒАБИТ МҮСІРЕПОВ</vt:lpstr>
      <vt:lpstr>Презентация PowerPoint</vt:lpstr>
      <vt:lpstr>Презентация PowerPoint</vt:lpstr>
      <vt:lpstr>РОЗА БАҒЛАНОВА</vt:lpstr>
      <vt:lpstr>Презентация PowerPoint</vt:lpstr>
      <vt:lpstr>Презентация PowerPoint</vt:lpstr>
      <vt:lpstr>ЖҰМАҒАЛИ САИН</vt:lpstr>
      <vt:lpstr>Презентация PowerPoint</vt:lpstr>
      <vt:lpstr>Презентация PowerPoint</vt:lpstr>
      <vt:lpstr>Презентация PowerPoint</vt:lpstr>
      <vt:lpstr>ТӨЛЕГЕН АЙБЕРГЕНОВ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МӘҢГІЛІК ЕЛ-МӘРТЕБЕЛІК ТІЛ</dc:title>
  <dc:creator>Тамерлан</dc:creator>
  <cp:lastModifiedBy>ё</cp:lastModifiedBy>
  <cp:revision>15</cp:revision>
  <dcterms:created xsi:type="dcterms:W3CDTF">2017-01-18T13:04:01Z</dcterms:created>
  <dcterms:modified xsi:type="dcterms:W3CDTF">2017-01-20T06:32:12Z</dcterms:modified>
</cp:coreProperties>
</file>