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10" r:id="rId12"/>
    <p:sldId id="301" r:id="rId13"/>
    <p:sldId id="302" r:id="rId14"/>
    <p:sldId id="304" r:id="rId15"/>
    <p:sldId id="272" r:id="rId16"/>
    <p:sldId id="284" r:id="rId17"/>
    <p:sldId id="273" r:id="rId18"/>
    <p:sldId id="278" r:id="rId19"/>
    <p:sldId id="280" r:id="rId20"/>
    <p:sldId id="281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115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EEC"/>
    <a:srgbClr val="DAA3E4"/>
    <a:srgbClr val="CEE9FE"/>
    <a:srgbClr val="D3ECFF"/>
    <a:srgbClr val="A4A3A4"/>
    <a:srgbClr val="CA5BCD"/>
    <a:srgbClr val="D2EAFC"/>
    <a:srgbClr val="E9F6FE"/>
    <a:srgbClr val="E8F6FE"/>
    <a:srgbClr val="E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6" y="-798"/>
      </p:cViewPr>
      <p:guideLst>
        <p:guide orient="horz" pos="2115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Онлайн байқау тестілеуі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Төлем тәсілдері: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Касса 24 терминалдары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Веб-бағдарламадағы </a:t>
          </a:r>
          <a:r>
            <a:rPr lang="ru-RU" b="0" i="0" dirty="0" smtClean="0">
              <a:solidFill>
                <a:schemeClr val="tx1"/>
              </a:solidFill>
            </a:rPr>
            <a:t>«Жеке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Екінші деңгейдегі банктер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1 тестілеудің құны – 260 теңге.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ҚР Білім және ғылым министрлігі</a:t>
          </a:r>
        </a:p>
        <a:p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Ұлттық</a:t>
          </a:r>
          <a:r>
            <a:rPr lang="ru-RU" dirty="0" smtClean="0"/>
            <a:t> </a:t>
          </a:r>
          <a:r>
            <a:rPr lang="ru-RU" dirty="0" err="1" smtClean="0"/>
            <a:t>тестілеу</a:t>
          </a:r>
          <a:r>
            <a:rPr lang="ru-RU" dirty="0" smtClean="0"/>
            <a:t>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Респубуликасы Білім және ғылым министрлігі</a:t>
            </a:r>
          </a:p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тестілеу орталығы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тестілеуді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 және өткізу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(наурыз)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ҰБТ-ға өтініш қабылдау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(наурыз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2019 жылдың 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1-15 ақпан аралығында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685159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11(12)-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оқушылары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тестілеуден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өту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ҰБТӨП-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таңдай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Өтініштерді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пункттері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(ӨҚП):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7" y="1564498"/>
            <a:ext cx="7484637" cy="454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789" y="195289"/>
            <a:ext cx="11153604" cy="60760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ҰБТ өткізу пункттері (наурыз)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663" y="802889"/>
            <a:ext cx="910617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k-KZ" sz="2400" dirty="0"/>
              <a:t>ҰБТ-ға өтініштер қабылдау аяқталғаннан </a:t>
            </a:r>
            <a:r>
              <a:rPr lang="kk-KZ" sz="2400" dirty="0" smtClean="0"/>
              <a:t>кейін </a:t>
            </a:r>
          </a:p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</a:rPr>
              <a:t>ҰБТ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k-KZ" sz="2400" dirty="0">
                <a:solidFill>
                  <a:schemeClr val="accent6">
                    <a:lumMod val="50000"/>
                  </a:schemeClr>
                </a:solidFill>
              </a:rPr>
              <a:t>өткізу 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</a:rPr>
              <a:t>пункттері </a:t>
            </a:r>
            <a:r>
              <a:rPr lang="kk-KZ" sz="2400" dirty="0" smtClean="0"/>
              <a:t>анықталатын болады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://t3.gstatic.com/images?q=tbn:ANd9GcTfnXXzszyEj-ZHd_YK1Ey0vJJ015_36-6eaobGU-hP48q4kg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3113864"/>
            <a:ext cx="2243608" cy="23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Группа 1046"/>
          <p:cNvGrpSpPr/>
          <p:nvPr/>
        </p:nvGrpSpPr>
        <p:grpSpPr>
          <a:xfrm>
            <a:off x="2604886" y="2095730"/>
            <a:ext cx="6014458" cy="4448168"/>
            <a:chOff x="2604886" y="2095730"/>
            <a:chExt cx="4638546" cy="4385717"/>
          </a:xfrm>
        </p:grpSpPr>
        <p:pic>
          <p:nvPicPr>
            <p:cNvPr id="11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94" y="562509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2604886" y="2241486"/>
              <a:ext cx="1538698" cy="689548"/>
            </a:xfrm>
            <a:prstGeom prst="roundRect">
              <a:avLst/>
            </a:prstGeom>
            <a:solidFill>
              <a:srgbClr val="81D9C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ҰБТӨП (ӨҚП)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04886" y="3383797"/>
              <a:ext cx="1538698" cy="6895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4886" y="4587848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04886" y="5791899"/>
              <a:ext cx="1538698" cy="68954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4734" y="3908160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ҰБТӨП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25" idx="3"/>
            </p:cNvCxnSpPr>
            <p:nvPr/>
          </p:nvCxnSpPr>
          <p:spPr>
            <a:xfrm>
              <a:off x="4143584" y="2586260"/>
              <a:ext cx="1477727" cy="148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/>
            <p:nvPr/>
          </p:nvCxnSpPr>
          <p:spPr>
            <a:xfrm flipV="1">
              <a:off x="4113163" y="4451017"/>
              <a:ext cx="1508148" cy="165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>
              <a:stCxn id="27" idx="3"/>
            </p:cNvCxnSpPr>
            <p:nvPr/>
          </p:nvCxnSpPr>
          <p:spPr>
            <a:xfrm>
              <a:off x="4143584" y="3728571"/>
              <a:ext cx="1477727" cy="47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 flipV="1">
              <a:off x="4196586" y="4287045"/>
              <a:ext cx="1424725" cy="7126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743" y="4814272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83524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52" y="2095730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Блок-схема: перфолента 61"/>
          <p:cNvSpPr/>
          <p:nvPr/>
        </p:nvSpPr>
        <p:spPr>
          <a:xfrm>
            <a:off x="8945857" y="1757253"/>
            <a:ext cx="3136215" cy="478664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r>
              <a:rPr lang="kk-KZ" sz="2400" dirty="0" smtClean="0"/>
              <a:t>ҰБТӨП-тер келіп </a:t>
            </a:r>
            <a:r>
              <a:rPr lang="kk-KZ" sz="2400" dirty="0"/>
              <a:t>түскен өтініштердің санына байланысты облыс </a:t>
            </a:r>
            <a:r>
              <a:rPr lang="kk-KZ" sz="2400" dirty="0" smtClean="0"/>
              <a:t>ішінде анықталатын болады</a:t>
            </a: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29088"/>
            <a:ext cx="116014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Нысан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(ҰБТӨП-те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    </a:t>
            </a:r>
          </a:p>
          <a:p>
            <a:pPr algn="just"/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өтінішті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3x4 сантиметр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фотосурет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3) Жеке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куәландыратын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құжаттың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көшірмесі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алты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толмаған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куәландыратын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құжаты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туу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куәліктің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көшірмесін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ұсынады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ұйымынан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данада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данасы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алушыда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Тестілеуге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түбіртек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kk-K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Бұл </a:t>
            </a:r>
            <a:r>
              <a:rPr lang="kk-KZ" sz="2200" i="1" dirty="0">
                <a:latin typeface="Arial" panose="020B0604020202020204" pitchFamily="34" charset="0"/>
                <a:cs typeface="Arial" panose="020B0604020202020204" pitchFamily="34" charset="0"/>
              </a:rPr>
              <a:t>тестілеу ақылы негізде өткізіледі.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Өтінішті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қабылдау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кезінде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тапсырылатын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құжаттар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2726" y="0"/>
            <a:ext cx="1843944" cy="1768802"/>
            <a:chOff x="-224785" y="1450354"/>
            <a:chExt cx="2026629" cy="1778372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1813473" cy="371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Білім алушы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4785" y="1619030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283423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ҰБТӨП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беру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ұйымынан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анықтама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нысаны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6" t="27586" r="17605" b="17026"/>
          <a:stretch/>
        </p:blipFill>
        <p:spPr bwMode="auto">
          <a:xfrm>
            <a:off x="2980017" y="763069"/>
            <a:ext cx="5864445" cy="61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төлем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туралы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ҰБТ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2242 тенге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деңгейлі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банктерінің</a:t>
            </a:r>
            <a:endParaRPr lang="ru-RU" sz="2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кассаларда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 fontAlgn="base"/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АҚ-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терминалдары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орталығының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деректемелері</a:t>
            </a:r>
            <a:endParaRPr lang="ru-R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 РМҚК ҚР БҒМ 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010011 Астана қ.,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Жеңіс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д., 60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БИН 000140001853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ИИК KZ536010111000001515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БИК 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пәндер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тарихы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сауаттылық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 сауаттылығы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Химия+Физика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География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 әдебиеті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Адам.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Тестілеудің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пәндері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42751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Тестілеуді тапсыру тілі: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8611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 тілінде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757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Орыс тілінде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756671" y="750770"/>
            <a:ext cx="254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Ағылшын тілінде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9333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Тестілеуді «ағылшын» тілінде тапсыруды таңдаған түсушілер «Қазақстан тарихын» қалауы бойынша қазақ немесе орыс тілінде тапсырады!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1406" y="2131083"/>
            <a:ext cx="866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таңдағандар үшін: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333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таңдағандар ҰБТ-да келесі пәндерді тапсыра алады: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екі пән (оқу сауаттылығы, Қазақстан тарихы);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бес пән (оқу сауаттылығы, Қазақстан тарихы, математикалық сауаттылық және таңдауы бойынша екі пән).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333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таңдаған және ҰБТ-ны бес пән бойынша тапсыратындар жауап парағының «Шығармашылық емтихан» б-секторын боямайды!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2171" y="546524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 уақыты: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7231" y="5519110"/>
            <a:ext cx="2361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сағат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минут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31" y="5261405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бес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нұсқасынан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жауапты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786468" y="279590"/>
            <a:ext cx="728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ТЕСТТЕРІНІҢ ҚҰРЫЛЫМЫ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kk-KZ" dirty="0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бес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дұрыс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err="1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бірнеше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kk-KZ" dirty="0">
                <a:solidFill>
                  <a:schemeClr val="tx1"/>
                </a:solidFill>
              </a:rPr>
              <a:t>бір немесе бірнеше дұрыс жауапты 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балл: 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68464431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ҰБТ-ға дайындық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337257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ҰБТ </a:t>
            </a:r>
            <a:r>
              <a:rPr lang="ru-RU" dirty="0" err="1"/>
              <a:t>қатысушылары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ақпараттар</a:t>
            </a:r>
            <a:r>
              <a:rPr lang="ru-RU" dirty="0"/>
              <a:t> мен интернет-</a:t>
            </a:r>
            <a:r>
              <a:rPr lang="ru-RU" dirty="0" err="1"/>
              <a:t>ресурстар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448399320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ҰТО </a:t>
            </a: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</a:t>
            </a:r>
            <a:r>
              <a:rPr lang="kk-KZ" sz="2000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желілерде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«ҰБТ –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және</a:t>
            </a:r>
            <a:r>
              <a:rPr lang="ru-RU" sz="2400" dirty="0">
                <a:cs typeface="Arial" panose="020B0604020202020204" pitchFamily="34" charset="0"/>
              </a:rPr>
              <a:t> (</a:t>
            </a:r>
            <a:r>
              <a:rPr lang="ru-RU" sz="2400" dirty="0" err="1">
                <a:cs typeface="Arial" panose="020B0604020202020204" pitchFamily="34" charset="0"/>
              </a:rPr>
              <a:t>немесе</a:t>
            </a:r>
            <a:r>
              <a:rPr lang="ru-RU" sz="2400" dirty="0">
                <a:cs typeface="Arial" panose="020B0604020202020204" pitchFamily="34" charset="0"/>
              </a:rPr>
              <a:t>)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оқу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орнынан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кейінгі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білім</a:t>
            </a:r>
            <a:r>
              <a:rPr lang="ru-RU" sz="2400" dirty="0">
                <a:cs typeface="Arial" panose="020B0604020202020204" pitchFamily="34" charset="0"/>
              </a:rPr>
              <a:t> беру </a:t>
            </a:r>
            <a:r>
              <a:rPr lang="ru-RU" sz="2400" dirty="0" err="1">
                <a:cs typeface="Arial" panose="020B0604020202020204" pitchFamily="34" charset="0"/>
              </a:rPr>
              <a:t>ұйымдарына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түсуге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арналған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іріктеу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емтихандарының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бір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нысаны</a:t>
            </a:r>
            <a:r>
              <a:rPr lang="kk-KZ" sz="2400" dirty="0">
                <a:solidFill>
                  <a:schemeClr val="tx2"/>
                </a:solidFill>
                <a:cs typeface="Arial" panose="020B0604020202020204" pitchFamily="34" charset="0"/>
              </a:rPr>
              <a:t>»</a:t>
            </a:r>
            <a:r>
              <a:rPr lang="kk-KZ" sz="1600" dirty="0">
                <a:solidFill>
                  <a:schemeClr val="tx2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sz="2400" i="1" dirty="0">
                <a:cs typeface="Arial" panose="020B0604020202020204" pitchFamily="34" charset="0"/>
              </a:rPr>
              <a:t>«Білім туралы» ҚР Заңы</a:t>
            </a:r>
            <a:endParaRPr lang="ru-RU" sz="2400" i="1" dirty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58928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879228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720436" y="2361217"/>
            <a:ext cx="6839148" cy="2218316"/>
            <a:chOff x="2587739" y="2189748"/>
            <a:chExt cx="7068813" cy="2421483"/>
          </a:xfrm>
        </p:grpSpPr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73681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ЖОО-ға қабылдау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89315" y="790159"/>
            <a:ext cx="65527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шектік балы бар ҰБТ сертификатын ұсыну</a:t>
            </a:r>
            <a:endParaRPr lang="ru-RU" sz="2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8" y="2972386"/>
            <a:ext cx="3376843" cy="26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.erbosyn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74" y="2968528"/>
            <a:ext cx="3547612" cy="27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.erbosyn\Desktop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04" y="4296235"/>
            <a:ext cx="3012934" cy="2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.erbosyn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57" y="1275984"/>
            <a:ext cx="3692363" cy="2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НОРМАТИВТІК-ҚҰҚЫҚТЫҚ АКТІЛЕР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берудің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оқуға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үлгі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ережесі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ережесі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орнынан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кадрларды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даярлау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бағыттарының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сыныптауышы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мамандықтар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708788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Орта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мектептердің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11(12)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сынып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алушылары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қатысады</a:t>
            </a: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пункттерінде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11 (12)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сынып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оқушыларын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өз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бетімен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тіркеу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</a:t>
            </a:r>
            <a:r>
              <a:rPr lang="kk-KZ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ғ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ақылы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негізде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түсу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жылына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4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рет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өткізіледі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қаңтар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маусым-шілде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тамыз</a:t>
            </a:r>
            <a:endParaRPr lang="ru-RU" sz="2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Ағылшын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тілін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меңгергендігін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растайтын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халықаралық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сертификаттары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бар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тұлғалар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Шет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тілі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пәні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ҰБТ-дан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босату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туралы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норма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енгізілді</a:t>
            </a: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Грантты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тағайындау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конкурсына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қатысу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бұрынғысынша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маусым-шілде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айларында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ҰБТ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талап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етіледі</a:t>
            </a:r>
            <a:endParaRPr lang="ru-RU" sz="2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беру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гранттары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беру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бағдарламаларының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топтары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тізілімі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ҰБТ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өткізу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Қағидаларымен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анықталады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тағайындалады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Ағымдағы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жылдың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жаңалықтары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Білім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 беру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грантын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 беру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тәртібі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бағдарламаларының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тобы</a:t>
              </a:r>
              <a:endParaRPr lang="ru-RU" sz="1600" b="1" dirty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бағдарламалары</a:t>
              </a:r>
              <a:endParaRPr lang="ru-RU" sz="1600" b="1" dirty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облысы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бағыты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нақты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бағдарламасына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бөлінеді</a:t>
              </a:r>
              <a:endPara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Жаратылыстану-ғылыми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пәндер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бойынша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мұғалімдерді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kern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Математика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sz="1800" kern="12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Физика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Химия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Педагогикалық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ғылымдар</a:t>
                    </a:r>
                    <a:endParaRPr lang="ru-RU" kern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err="1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өткізу мерзімдері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34401"/>
              </p:ext>
            </p:extLst>
          </p:nvPr>
        </p:nvGraphicFramePr>
        <p:xfrm>
          <a:off x="98258" y="660449"/>
          <a:ext cx="11995484" cy="61489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ҰБТ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Өтініштерді</a:t>
                      </a:r>
                      <a:r>
                        <a:rPr lang="ru-RU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r>
                        <a:rPr lang="ru-RU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мерзімдері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Тестілеу</a:t>
                      </a:r>
                      <a:r>
                        <a:rPr lang="ru-RU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мерзімдері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бөлімге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түсетін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(12)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академиялық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аяқтағанға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ЖОО-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қабылданған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шығармашылық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мамандықтан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мамандықтарға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ауысатын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студенттер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қаңтар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бөлімге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түсетін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(12)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ағымдағы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өткен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жылдардағы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колледж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түлектері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мамыр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маусым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шетелде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ұйымдарын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бітірген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мамыр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маусым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kk-KZ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бөлімге түсетін барлық тұлғалар үшін</a:t>
                      </a:r>
                      <a:endParaRPr lang="ru-RU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863" y="663807"/>
            <a:ext cx="8772696" cy="1279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240" y="0"/>
            <a:ext cx="10982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Қаңтар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және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айларында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тапсыру</a:t>
            </a:r>
            <a:endParaRPr lang="ru-RU" sz="3000" b="1" i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466" y="1536795"/>
            <a:ext cx="12120594" cy="5265561"/>
            <a:chOff x="70968" y="1633048"/>
            <a:chExt cx="12120594" cy="5265561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70968" y="1689695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Маусым</a:t>
              </a:r>
              <a:r>
                <a:rPr lang="ru-RU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негізгі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ҰБТ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тапсыру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гранттарын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тағайындау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конкурсына</a:t>
              </a:r>
              <a:r>
                <a:rPr lang="ru-RU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қатысу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мүмкіндігінен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айырмайды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Бейіндік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пәндердің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комбинациясын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өзгертуге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мүмкіндік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береді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just"/>
              <a:r>
                <a:rPr lang="ru-RU" sz="17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Мысалы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қаңтар</a:t>
              </a:r>
              <a:r>
                <a:rPr lang="ru-RU" sz="1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1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Дүниежүзі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тарихы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-география</a:t>
              </a:r>
              <a:r>
                <a:rPr lang="ru-RU" sz="17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just"/>
              <a:r>
                <a:rPr lang="ru-RU" sz="17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наурыз</a:t>
              </a:r>
              <a:r>
                <a:rPr lang="ru-RU" sz="17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17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математика-физика</a:t>
              </a:r>
              <a:endPara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«Жеті рет өлшеп, бір рет кес» демекші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негізгі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маусым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ҰБТ-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ға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дейін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білімдерін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қайта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тексеру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Тестілеуді өткізудің шарттары мен белгіленген ережелеріне бейімделуді қамтамасыз ету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Жоғары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оқу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орнының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ақылы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бөліміне таңдаулы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сертификатпен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қабылдану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60348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ЖОО-на қабылдау</a:t>
                      </a:r>
                      <a:r>
                        <a:rPr lang="kk-KZ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тәсілдері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ҰБТ-ны келесі мерзімдерде тапсырғанда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Қаңтар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Наурыз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Масым-шілде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Тамыз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ЖОО-ға қабылдау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882115" y="2802176"/>
            <a:ext cx="1041400" cy="1028700"/>
            <a:chOff x="4248889" y="5078082"/>
            <a:chExt cx="1138920" cy="10596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5608699" y="2781282"/>
            <a:ext cx="1041400" cy="1028700"/>
            <a:chOff x="4248889" y="5078082"/>
            <a:chExt cx="1138920" cy="1059624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998289" y="2841459"/>
            <a:ext cx="1041400" cy="1028700"/>
            <a:chOff x="4248889" y="5078082"/>
            <a:chExt cx="1138920" cy="105962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Түсушілер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ЖОО-на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ҰБТ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балдарды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381874" y="3017107"/>
            <a:ext cx="2065947" cy="1577511"/>
            <a:chOff x="7381874" y="3017107"/>
            <a:chExt cx="2065947" cy="1577511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8671295" y="3872951"/>
              <a:ext cx="776526" cy="721667"/>
              <a:chOff x="8484506" y="4056683"/>
              <a:chExt cx="776526" cy="721667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8484506" y="4165779"/>
                <a:ext cx="776526" cy="612571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8842799" y="4056683"/>
                <a:ext cx="388905" cy="413652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 rot="19550426">
            <a:off x="10160391" y="3726247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309218">
            <a:off x="7855493" y="2950332"/>
            <a:ext cx="1400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Р А Н 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161838">
            <a:off x="8611436" y="4352893"/>
            <a:ext cx="168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ақылы </a:t>
            </a:r>
            <a:endParaRPr lang="kk-KZ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8747" y="2522483"/>
            <a:ext cx="25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Конкурсқа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550426">
            <a:off x="5770801" y="3666070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50426">
            <a:off x="4044217" y="3686964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 descr="C:\Users\l.erbosyn\Desktop\Без названия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4299"/>
          <a:stretch/>
        </p:blipFill>
        <p:spPr bwMode="auto">
          <a:xfrm>
            <a:off x="1340069" y="2686186"/>
            <a:ext cx="2270235" cy="20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1031</Words>
  <Application>Microsoft Office PowerPoint</Application>
  <PresentationFormat>Произвольный</PresentationFormat>
  <Paragraphs>256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53_Server</cp:lastModifiedBy>
  <cp:revision>309</cp:revision>
  <cp:lastPrinted>2018-04-03T05:11:46Z</cp:lastPrinted>
  <dcterms:created xsi:type="dcterms:W3CDTF">2018-03-05T11:56:49Z</dcterms:created>
  <dcterms:modified xsi:type="dcterms:W3CDTF">2019-02-01T12:13:00Z</dcterms:modified>
</cp:coreProperties>
</file>