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F12A0-50D8-497F-9881-98C24F5EF5C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8B02E4D-A342-42DE-BC8C-2F04C1880730}">
      <dgm:prSet phldrT="[Текст]"/>
      <dgm:spPr/>
      <dgm:t>
        <a:bodyPr/>
        <a:lstStyle/>
        <a:p>
          <a:r>
            <a:rPr lang="ru-RU" dirty="0" smtClean="0"/>
            <a:t>СОЦИАЛИЗАЦИЯ</a:t>
          </a:r>
          <a:endParaRPr lang="ru-RU" dirty="0"/>
        </a:p>
      </dgm:t>
    </dgm:pt>
    <dgm:pt modelId="{50197CBB-715F-47A1-9A49-D1859092C6E1}" type="parTrans" cxnId="{F36BB205-4CC3-4C36-830B-EDFBE3B978A9}">
      <dgm:prSet/>
      <dgm:spPr/>
      <dgm:t>
        <a:bodyPr/>
        <a:lstStyle/>
        <a:p>
          <a:endParaRPr lang="ru-RU"/>
        </a:p>
      </dgm:t>
    </dgm:pt>
    <dgm:pt modelId="{135040F9-3ED3-4840-85E9-3584C62D0E69}" type="sibTrans" cxnId="{F36BB205-4CC3-4C36-830B-EDFBE3B978A9}">
      <dgm:prSet/>
      <dgm:spPr/>
      <dgm:t>
        <a:bodyPr/>
        <a:lstStyle/>
        <a:p>
          <a:endParaRPr lang="ru-RU"/>
        </a:p>
      </dgm:t>
    </dgm:pt>
    <dgm:pt modelId="{03AC56E2-B5B3-4836-8B91-872EE301A064}">
      <dgm:prSet phldrT="[Текст]"/>
      <dgm:spPr/>
      <dgm:t>
        <a:bodyPr/>
        <a:lstStyle/>
        <a:p>
          <a:r>
            <a:rPr lang="ru-RU" dirty="0" smtClean="0"/>
            <a:t>сознательное усвоение ребенком готовых форм и способов социальной жизни</a:t>
          </a:r>
          <a:endParaRPr lang="ru-RU" dirty="0"/>
        </a:p>
      </dgm:t>
    </dgm:pt>
    <dgm:pt modelId="{7097C1AA-ECED-48D8-8735-BCB6AC3CE3C5}" type="parTrans" cxnId="{9E743289-C37D-49E0-AE0F-8AC6B7E424B7}">
      <dgm:prSet/>
      <dgm:spPr/>
      <dgm:t>
        <a:bodyPr/>
        <a:lstStyle/>
        <a:p>
          <a:endParaRPr lang="ru-RU"/>
        </a:p>
      </dgm:t>
    </dgm:pt>
    <dgm:pt modelId="{D6F5EEB7-C947-43BB-ACAB-25929D90C883}" type="sibTrans" cxnId="{9E743289-C37D-49E0-AE0F-8AC6B7E424B7}">
      <dgm:prSet/>
      <dgm:spPr/>
      <dgm:t>
        <a:bodyPr/>
        <a:lstStyle/>
        <a:p>
          <a:endParaRPr lang="ru-RU"/>
        </a:p>
      </dgm:t>
    </dgm:pt>
    <dgm:pt modelId="{38540F33-AEB9-4A34-9F61-6695E4FFCABC}">
      <dgm:prSet phldrT="[Текст]"/>
      <dgm:spPr/>
      <dgm:t>
        <a:bodyPr/>
        <a:lstStyle/>
        <a:p>
          <a:r>
            <a:rPr lang="ru-RU" dirty="0" smtClean="0"/>
            <a:t>адаптация к социуму</a:t>
          </a:r>
          <a:endParaRPr lang="ru-RU" dirty="0"/>
        </a:p>
      </dgm:t>
    </dgm:pt>
    <dgm:pt modelId="{4494ABF8-EF2B-4037-B228-CB364ACE7206}" type="parTrans" cxnId="{DEE8FF57-EE79-4968-AD2D-3BBA8447B65A}">
      <dgm:prSet/>
      <dgm:spPr/>
      <dgm:t>
        <a:bodyPr/>
        <a:lstStyle/>
        <a:p>
          <a:endParaRPr lang="ru-RU"/>
        </a:p>
      </dgm:t>
    </dgm:pt>
    <dgm:pt modelId="{F21643CD-E3D2-4D1D-935B-337AA26A6EC2}" type="sibTrans" cxnId="{DEE8FF57-EE79-4968-AD2D-3BBA8447B65A}">
      <dgm:prSet/>
      <dgm:spPr/>
      <dgm:t>
        <a:bodyPr/>
        <a:lstStyle/>
        <a:p>
          <a:endParaRPr lang="ru-RU"/>
        </a:p>
      </dgm:t>
    </dgm:pt>
    <dgm:pt modelId="{3BC18F7A-EB96-46EE-A254-07BD3B1C4A82}">
      <dgm:prSet phldrT="[Текст]"/>
      <dgm:spPr/>
      <dgm:t>
        <a:bodyPr/>
        <a:lstStyle/>
        <a:p>
          <a:r>
            <a:rPr lang="ru-RU" dirty="0" smtClean="0"/>
            <a:t>выработку (совместно с взрослыми и сверстниками) собственного социального опыта, ценностных ориентаций, своего стиля жизни</a:t>
          </a:r>
          <a:endParaRPr lang="ru-RU" dirty="0"/>
        </a:p>
      </dgm:t>
    </dgm:pt>
    <dgm:pt modelId="{0096A36E-6076-4ECC-8517-0A8BD703C0F9}" type="parTrans" cxnId="{264F4687-7190-46A5-8C56-AEF869DB0C34}">
      <dgm:prSet/>
      <dgm:spPr/>
      <dgm:t>
        <a:bodyPr/>
        <a:lstStyle/>
        <a:p>
          <a:endParaRPr lang="ru-RU"/>
        </a:p>
      </dgm:t>
    </dgm:pt>
    <dgm:pt modelId="{C98F3023-B1A7-4B07-AA5F-9494D8F4FC5E}" type="sibTrans" cxnId="{264F4687-7190-46A5-8C56-AEF869DB0C34}">
      <dgm:prSet/>
      <dgm:spPr/>
      <dgm:t>
        <a:bodyPr/>
        <a:lstStyle/>
        <a:p>
          <a:endParaRPr lang="ru-RU"/>
        </a:p>
      </dgm:t>
    </dgm:pt>
    <dgm:pt modelId="{F93389AE-C44E-47CE-8791-71C835775D98}" type="pres">
      <dgm:prSet presAssocID="{C21F12A0-50D8-497F-9881-98C24F5EF5C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0D7E9FF-C18D-4CC9-B06F-9187E154CB92}" type="pres">
      <dgm:prSet presAssocID="{68B02E4D-A342-42DE-BC8C-2F04C1880730}" presName="root1" presStyleCnt="0"/>
      <dgm:spPr/>
    </dgm:pt>
    <dgm:pt modelId="{4EE84027-C779-4C59-A9AD-53EB76C84173}" type="pres">
      <dgm:prSet presAssocID="{68B02E4D-A342-42DE-BC8C-2F04C1880730}" presName="LevelOneTextNode" presStyleLbl="node0" presStyleIdx="0" presStyleCnt="1" custLinFactNeighborX="-11003">
        <dgm:presLayoutVars>
          <dgm:chPref val="3"/>
        </dgm:presLayoutVars>
      </dgm:prSet>
      <dgm:spPr/>
    </dgm:pt>
    <dgm:pt modelId="{46AD9B89-094B-42D9-A071-A74DC9C92B74}" type="pres">
      <dgm:prSet presAssocID="{68B02E4D-A342-42DE-BC8C-2F04C1880730}" presName="level2hierChild" presStyleCnt="0"/>
      <dgm:spPr/>
    </dgm:pt>
    <dgm:pt modelId="{88FD26B0-42CE-4B45-8F03-C7327B6BF58C}" type="pres">
      <dgm:prSet presAssocID="{7097C1AA-ECED-48D8-8735-BCB6AC3CE3C5}" presName="conn2-1" presStyleLbl="parChTrans1D2" presStyleIdx="0" presStyleCnt="3"/>
      <dgm:spPr/>
    </dgm:pt>
    <dgm:pt modelId="{B8DC8C51-0329-4D79-9873-173F1F1AE50F}" type="pres">
      <dgm:prSet presAssocID="{7097C1AA-ECED-48D8-8735-BCB6AC3CE3C5}" presName="connTx" presStyleLbl="parChTrans1D2" presStyleIdx="0" presStyleCnt="3"/>
      <dgm:spPr/>
    </dgm:pt>
    <dgm:pt modelId="{3F99932D-95C7-46D5-A457-D3E74D4DDB6C}" type="pres">
      <dgm:prSet presAssocID="{03AC56E2-B5B3-4836-8B91-872EE301A064}" presName="root2" presStyleCnt="0"/>
      <dgm:spPr/>
    </dgm:pt>
    <dgm:pt modelId="{1B17BF40-A2A7-4B3B-B1B7-8AEA315EE001}" type="pres">
      <dgm:prSet presAssocID="{03AC56E2-B5B3-4836-8B91-872EE301A064}" presName="LevelTwoTextNode" presStyleLbl="node2" presStyleIdx="0" presStyleCnt="3" custScaleX="106653" custScaleY="1691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C49C2B-F3D5-4515-A635-638BFA4C89C1}" type="pres">
      <dgm:prSet presAssocID="{03AC56E2-B5B3-4836-8B91-872EE301A064}" presName="level3hierChild" presStyleCnt="0"/>
      <dgm:spPr/>
    </dgm:pt>
    <dgm:pt modelId="{2B8FECEC-C49A-400E-9460-591B0D12CD99}" type="pres">
      <dgm:prSet presAssocID="{4494ABF8-EF2B-4037-B228-CB364ACE7206}" presName="conn2-1" presStyleLbl="parChTrans1D2" presStyleIdx="1" presStyleCnt="3"/>
      <dgm:spPr/>
    </dgm:pt>
    <dgm:pt modelId="{CA58EA2C-9F6B-455B-B808-D65EBECF76FC}" type="pres">
      <dgm:prSet presAssocID="{4494ABF8-EF2B-4037-B228-CB364ACE7206}" presName="connTx" presStyleLbl="parChTrans1D2" presStyleIdx="1" presStyleCnt="3"/>
      <dgm:spPr/>
    </dgm:pt>
    <dgm:pt modelId="{4123B056-57DF-46FF-9299-3ED0DFE3B6B9}" type="pres">
      <dgm:prSet presAssocID="{38540F33-AEB9-4A34-9F61-6695E4FFCABC}" presName="root2" presStyleCnt="0"/>
      <dgm:spPr/>
    </dgm:pt>
    <dgm:pt modelId="{92AA3E41-CC57-4849-9F64-6205E69E7C7B}" type="pres">
      <dgm:prSet presAssocID="{38540F33-AEB9-4A34-9F61-6695E4FFCABC}" presName="LevelTwoTextNode" presStyleLbl="node2" presStyleIdx="1" presStyleCnt="3" custScaleX="1093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2CC40A-B849-4CB6-BA08-4B879709E5F8}" type="pres">
      <dgm:prSet presAssocID="{38540F33-AEB9-4A34-9F61-6695E4FFCABC}" presName="level3hierChild" presStyleCnt="0"/>
      <dgm:spPr/>
    </dgm:pt>
    <dgm:pt modelId="{2B6C8AB7-B0C3-4F1D-9626-62E89085E0B2}" type="pres">
      <dgm:prSet presAssocID="{0096A36E-6076-4ECC-8517-0A8BD703C0F9}" presName="conn2-1" presStyleLbl="parChTrans1D2" presStyleIdx="2" presStyleCnt="3"/>
      <dgm:spPr/>
    </dgm:pt>
    <dgm:pt modelId="{623C7300-9AF8-48A0-9244-931E3BA360A7}" type="pres">
      <dgm:prSet presAssocID="{0096A36E-6076-4ECC-8517-0A8BD703C0F9}" presName="connTx" presStyleLbl="parChTrans1D2" presStyleIdx="2" presStyleCnt="3"/>
      <dgm:spPr/>
    </dgm:pt>
    <dgm:pt modelId="{788395E3-AC22-4713-B0FB-F186FC1A866B}" type="pres">
      <dgm:prSet presAssocID="{3BC18F7A-EB96-46EE-A254-07BD3B1C4A82}" presName="root2" presStyleCnt="0"/>
      <dgm:spPr/>
    </dgm:pt>
    <dgm:pt modelId="{5B6D488C-C6DA-493E-B644-CF85CD14AAC6}" type="pres">
      <dgm:prSet presAssocID="{3BC18F7A-EB96-46EE-A254-07BD3B1C4A82}" presName="LevelTwoTextNode" presStyleLbl="node2" presStyleIdx="2" presStyleCnt="3" custScaleX="127349" custScaleY="1325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0513D2-FF3A-4110-9311-C0D18D73DDFD}" type="pres">
      <dgm:prSet presAssocID="{3BC18F7A-EB96-46EE-A254-07BD3B1C4A82}" presName="level3hierChild" presStyleCnt="0"/>
      <dgm:spPr/>
    </dgm:pt>
  </dgm:ptLst>
  <dgm:cxnLst>
    <dgm:cxn modelId="{9A5770F8-D843-42DD-B2F4-CC98565811F3}" type="presOf" srcId="{7097C1AA-ECED-48D8-8735-BCB6AC3CE3C5}" destId="{88FD26B0-42CE-4B45-8F03-C7327B6BF58C}" srcOrd="0" destOrd="0" presId="urn:microsoft.com/office/officeart/2008/layout/HorizontalMultiLevelHierarchy"/>
    <dgm:cxn modelId="{FB115482-B48D-41E6-A130-81C6641F89D7}" type="presOf" srcId="{C21F12A0-50D8-497F-9881-98C24F5EF5C2}" destId="{F93389AE-C44E-47CE-8791-71C835775D98}" srcOrd="0" destOrd="0" presId="urn:microsoft.com/office/officeart/2008/layout/HorizontalMultiLevelHierarchy"/>
    <dgm:cxn modelId="{C91ADA5F-F265-4E63-9FB7-9A5752A208DD}" type="presOf" srcId="{4494ABF8-EF2B-4037-B228-CB364ACE7206}" destId="{CA58EA2C-9F6B-455B-B808-D65EBECF76FC}" srcOrd="1" destOrd="0" presId="urn:microsoft.com/office/officeart/2008/layout/HorizontalMultiLevelHierarchy"/>
    <dgm:cxn modelId="{98ADAB8D-6FE9-4C15-A640-E5DCB340D93E}" type="presOf" srcId="{03AC56E2-B5B3-4836-8B91-872EE301A064}" destId="{1B17BF40-A2A7-4B3B-B1B7-8AEA315EE001}" srcOrd="0" destOrd="0" presId="urn:microsoft.com/office/officeart/2008/layout/HorizontalMultiLevelHierarchy"/>
    <dgm:cxn modelId="{9FF61DDF-99F0-4F9F-8DDB-08DD8ADF5D02}" type="presOf" srcId="{38540F33-AEB9-4A34-9F61-6695E4FFCABC}" destId="{92AA3E41-CC57-4849-9F64-6205E69E7C7B}" srcOrd="0" destOrd="0" presId="urn:microsoft.com/office/officeart/2008/layout/HorizontalMultiLevelHierarchy"/>
    <dgm:cxn modelId="{264F4687-7190-46A5-8C56-AEF869DB0C34}" srcId="{68B02E4D-A342-42DE-BC8C-2F04C1880730}" destId="{3BC18F7A-EB96-46EE-A254-07BD3B1C4A82}" srcOrd="2" destOrd="0" parTransId="{0096A36E-6076-4ECC-8517-0A8BD703C0F9}" sibTransId="{C98F3023-B1A7-4B07-AA5F-9494D8F4FC5E}"/>
    <dgm:cxn modelId="{DED9EB09-DDF3-48D0-8B24-B1FE2291B7C5}" type="presOf" srcId="{68B02E4D-A342-42DE-BC8C-2F04C1880730}" destId="{4EE84027-C779-4C59-A9AD-53EB76C84173}" srcOrd="0" destOrd="0" presId="urn:microsoft.com/office/officeart/2008/layout/HorizontalMultiLevelHierarchy"/>
    <dgm:cxn modelId="{7AF33199-12D8-4DD7-8D7F-92CFB91A4B64}" type="presOf" srcId="{7097C1AA-ECED-48D8-8735-BCB6AC3CE3C5}" destId="{B8DC8C51-0329-4D79-9873-173F1F1AE50F}" srcOrd="1" destOrd="0" presId="urn:microsoft.com/office/officeart/2008/layout/HorizontalMultiLevelHierarchy"/>
    <dgm:cxn modelId="{9EB220EE-29BF-421C-BA29-CC069E5771D6}" type="presOf" srcId="{0096A36E-6076-4ECC-8517-0A8BD703C0F9}" destId="{623C7300-9AF8-48A0-9244-931E3BA360A7}" srcOrd="1" destOrd="0" presId="urn:microsoft.com/office/officeart/2008/layout/HorizontalMultiLevelHierarchy"/>
    <dgm:cxn modelId="{651452AB-BD58-4DCD-98BD-284995BEBC68}" type="presOf" srcId="{3BC18F7A-EB96-46EE-A254-07BD3B1C4A82}" destId="{5B6D488C-C6DA-493E-B644-CF85CD14AAC6}" srcOrd="0" destOrd="0" presId="urn:microsoft.com/office/officeart/2008/layout/HorizontalMultiLevelHierarchy"/>
    <dgm:cxn modelId="{9E743289-C37D-49E0-AE0F-8AC6B7E424B7}" srcId="{68B02E4D-A342-42DE-BC8C-2F04C1880730}" destId="{03AC56E2-B5B3-4836-8B91-872EE301A064}" srcOrd="0" destOrd="0" parTransId="{7097C1AA-ECED-48D8-8735-BCB6AC3CE3C5}" sibTransId="{D6F5EEB7-C947-43BB-ACAB-25929D90C883}"/>
    <dgm:cxn modelId="{DEE8FF57-EE79-4968-AD2D-3BBA8447B65A}" srcId="{68B02E4D-A342-42DE-BC8C-2F04C1880730}" destId="{38540F33-AEB9-4A34-9F61-6695E4FFCABC}" srcOrd="1" destOrd="0" parTransId="{4494ABF8-EF2B-4037-B228-CB364ACE7206}" sibTransId="{F21643CD-E3D2-4D1D-935B-337AA26A6EC2}"/>
    <dgm:cxn modelId="{F36BB205-4CC3-4C36-830B-EDFBE3B978A9}" srcId="{C21F12A0-50D8-497F-9881-98C24F5EF5C2}" destId="{68B02E4D-A342-42DE-BC8C-2F04C1880730}" srcOrd="0" destOrd="0" parTransId="{50197CBB-715F-47A1-9A49-D1859092C6E1}" sibTransId="{135040F9-3ED3-4840-85E9-3584C62D0E69}"/>
    <dgm:cxn modelId="{3B7A9230-2B9D-408E-BECC-4564577E83E8}" type="presOf" srcId="{4494ABF8-EF2B-4037-B228-CB364ACE7206}" destId="{2B8FECEC-C49A-400E-9460-591B0D12CD99}" srcOrd="0" destOrd="0" presId="urn:microsoft.com/office/officeart/2008/layout/HorizontalMultiLevelHierarchy"/>
    <dgm:cxn modelId="{ECDB6A0E-AA21-4AF9-A56F-C3C959957778}" type="presOf" srcId="{0096A36E-6076-4ECC-8517-0A8BD703C0F9}" destId="{2B6C8AB7-B0C3-4F1D-9626-62E89085E0B2}" srcOrd="0" destOrd="0" presId="urn:microsoft.com/office/officeart/2008/layout/HorizontalMultiLevelHierarchy"/>
    <dgm:cxn modelId="{72528B1E-78FE-4003-A220-56101E911621}" type="presParOf" srcId="{F93389AE-C44E-47CE-8791-71C835775D98}" destId="{90D7E9FF-C18D-4CC9-B06F-9187E154CB92}" srcOrd="0" destOrd="0" presId="urn:microsoft.com/office/officeart/2008/layout/HorizontalMultiLevelHierarchy"/>
    <dgm:cxn modelId="{C5E2F2FE-ED2C-4440-ACEF-C43B9DB8B833}" type="presParOf" srcId="{90D7E9FF-C18D-4CC9-B06F-9187E154CB92}" destId="{4EE84027-C779-4C59-A9AD-53EB76C84173}" srcOrd="0" destOrd="0" presId="urn:microsoft.com/office/officeart/2008/layout/HorizontalMultiLevelHierarchy"/>
    <dgm:cxn modelId="{F8175148-E563-4950-A316-FA7FF3F64D5C}" type="presParOf" srcId="{90D7E9FF-C18D-4CC9-B06F-9187E154CB92}" destId="{46AD9B89-094B-42D9-A071-A74DC9C92B74}" srcOrd="1" destOrd="0" presId="urn:microsoft.com/office/officeart/2008/layout/HorizontalMultiLevelHierarchy"/>
    <dgm:cxn modelId="{20F6073F-C6C7-4A92-8D38-A0D90E5C6DE5}" type="presParOf" srcId="{46AD9B89-094B-42D9-A071-A74DC9C92B74}" destId="{88FD26B0-42CE-4B45-8F03-C7327B6BF58C}" srcOrd="0" destOrd="0" presId="urn:microsoft.com/office/officeart/2008/layout/HorizontalMultiLevelHierarchy"/>
    <dgm:cxn modelId="{C78A231B-11A9-45DC-AB2C-4018F318C9F0}" type="presParOf" srcId="{88FD26B0-42CE-4B45-8F03-C7327B6BF58C}" destId="{B8DC8C51-0329-4D79-9873-173F1F1AE50F}" srcOrd="0" destOrd="0" presId="urn:microsoft.com/office/officeart/2008/layout/HorizontalMultiLevelHierarchy"/>
    <dgm:cxn modelId="{C453F2F7-9215-47F0-B1A4-314762E7770C}" type="presParOf" srcId="{46AD9B89-094B-42D9-A071-A74DC9C92B74}" destId="{3F99932D-95C7-46D5-A457-D3E74D4DDB6C}" srcOrd="1" destOrd="0" presId="urn:microsoft.com/office/officeart/2008/layout/HorizontalMultiLevelHierarchy"/>
    <dgm:cxn modelId="{42494D95-93F2-4927-9339-3F9C7A9AC4ED}" type="presParOf" srcId="{3F99932D-95C7-46D5-A457-D3E74D4DDB6C}" destId="{1B17BF40-A2A7-4B3B-B1B7-8AEA315EE001}" srcOrd="0" destOrd="0" presId="urn:microsoft.com/office/officeart/2008/layout/HorizontalMultiLevelHierarchy"/>
    <dgm:cxn modelId="{3158A236-5E39-4900-BBC9-5C66865E8FE7}" type="presParOf" srcId="{3F99932D-95C7-46D5-A457-D3E74D4DDB6C}" destId="{42C49C2B-F3D5-4515-A635-638BFA4C89C1}" srcOrd="1" destOrd="0" presId="urn:microsoft.com/office/officeart/2008/layout/HorizontalMultiLevelHierarchy"/>
    <dgm:cxn modelId="{AB520C67-94B3-40F6-BC9B-5F8E4304F8A7}" type="presParOf" srcId="{46AD9B89-094B-42D9-A071-A74DC9C92B74}" destId="{2B8FECEC-C49A-400E-9460-591B0D12CD99}" srcOrd="2" destOrd="0" presId="urn:microsoft.com/office/officeart/2008/layout/HorizontalMultiLevelHierarchy"/>
    <dgm:cxn modelId="{C2CAF1EF-AABD-4D21-8688-8A347F7BB1F2}" type="presParOf" srcId="{2B8FECEC-C49A-400E-9460-591B0D12CD99}" destId="{CA58EA2C-9F6B-455B-B808-D65EBECF76FC}" srcOrd="0" destOrd="0" presId="urn:microsoft.com/office/officeart/2008/layout/HorizontalMultiLevelHierarchy"/>
    <dgm:cxn modelId="{FE1F6E9F-0B31-4F6E-8D4A-93F61AA2474E}" type="presParOf" srcId="{46AD9B89-094B-42D9-A071-A74DC9C92B74}" destId="{4123B056-57DF-46FF-9299-3ED0DFE3B6B9}" srcOrd="3" destOrd="0" presId="urn:microsoft.com/office/officeart/2008/layout/HorizontalMultiLevelHierarchy"/>
    <dgm:cxn modelId="{6E601044-52D8-48B0-B611-EC90A7433709}" type="presParOf" srcId="{4123B056-57DF-46FF-9299-3ED0DFE3B6B9}" destId="{92AA3E41-CC57-4849-9F64-6205E69E7C7B}" srcOrd="0" destOrd="0" presId="urn:microsoft.com/office/officeart/2008/layout/HorizontalMultiLevelHierarchy"/>
    <dgm:cxn modelId="{F0C388B4-68E7-4697-8193-59439C7FEE28}" type="presParOf" srcId="{4123B056-57DF-46FF-9299-3ED0DFE3B6B9}" destId="{892CC40A-B849-4CB6-BA08-4B879709E5F8}" srcOrd="1" destOrd="0" presId="urn:microsoft.com/office/officeart/2008/layout/HorizontalMultiLevelHierarchy"/>
    <dgm:cxn modelId="{2CD0BF1A-FC01-4E38-829F-B3288DCF91EF}" type="presParOf" srcId="{46AD9B89-094B-42D9-A071-A74DC9C92B74}" destId="{2B6C8AB7-B0C3-4F1D-9626-62E89085E0B2}" srcOrd="4" destOrd="0" presId="urn:microsoft.com/office/officeart/2008/layout/HorizontalMultiLevelHierarchy"/>
    <dgm:cxn modelId="{264D720C-4190-47D1-9113-C7BB0BA94321}" type="presParOf" srcId="{2B6C8AB7-B0C3-4F1D-9626-62E89085E0B2}" destId="{623C7300-9AF8-48A0-9244-931E3BA360A7}" srcOrd="0" destOrd="0" presId="urn:microsoft.com/office/officeart/2008/layout/HorizontalMultiLevelHierarchy"/>
    <dgm:cxn modelId="{0C9BEAD3-06C1-4D7C-8C07-FDBA3CCA2BDF}" type="presParOf" srcId="{46AD9B89-094B-42D9-A071-A74DC9C92B74}" destId="{788395E3-AC22-4713-B0FB-F186FC1A866B}" srcOrd="5" destOrd="0" presId="urn:microsoft.com/office/officeart/2008/layout/HorizontalMultiLevelHierarchy"/>
    <dgm:cxn modelId="{730EA40D-2D95-4376-9990-7978981D5FCA}" type="presParOf" srcId="{788395E3-AC22-4713-B0FB-F186FC1A866B}" destId="{5B6D488C-C6DA-493E-B644-CF85CD14AAC6}" srcOrd="0" destOrd="0" presId="urn:microsoft.com/office/officeart/2008/layout/HorizontalMultiLevelHierarchy"/>
    <dgm:cxn modelId="{9A053D20-DC6C-4CCA-AEB3-305081FF1443}" type="presParOf" srcId="{788395E3-AC22-4713-B0FB-F186FC1A866B}" destId="{0A0513D2-FF3A-4110-9311-C0D18D73DDF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E8D4BB-3BE3-4C3D-AF69-6D223032AE2D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E1056E-CD4F-4D22-AF71-590EFDE1B914}">
      <dgm:prSet phldrT="[Текст]"/>
      <dgm:spPr/>
      <dgm:t>
        <a:bodyPr/>
        <a:lstStyle/>
        <a:p>
          <a:r>
            <a:rPr lang="ru-RU" dirty="0" smtClean="0"/>
            <a:t>ИГРОВАЯ ТЕРАПИЯ</a:t>
          </a:r>
          <a:endParaRPr lang="ru-RU" dirty="0"/>
        </a:p>
      </dgm:t>
    </dgm:pt>
    <dgm:pt modelId="{5CDEB624-45BD-4ECC-930D-C5A59F0AEB10}" type="parTrans" cxnId="{9766042A-8A6B-40ED-8AB8-74D23B19BC95}">
      <dgm:prSet/>
      <dgm:spPr/>
      <dgm:t>
        <a:bodyPr/>
        <a:lstStyle/>
        <a:p>
          <a:endParaRPr lang="ru-RU"/>
        </a:p>
      </dgm:t>
    </dgm:pt>
    <dgm:pt modelId="{48A55614-24EB-4226-9AE8-6BF5403A15F9}" type="sibTrans" cxnId="{9766042A-8A6B-40ED-8AB8-74D23B19BC95}">
      <dgm:prSet/>
      <dgm:spPr/>
      <dgm:t>
        <a:bodyPr/>
        <a:lstStyle/>
        <a:p>
          <a:endParaRPr lang="ru-RU"/>
        </a:p>
      </dgm:t>
    </dgm:pt>
    <dgm:pt modelId="{FB507B95-0358-4879-A600-3E213E03A6A1}">
      <dgm:prSet phldrT="[Текст]"/>
      <dgm:spPr/>
      <dgm:t>
        <a:bodyPr/>
        <a:lstStyle/>
        <a:p>
          <a:r>
            <a:rPr lang="ru-RU" dirty="0" smtClean="0"/>
            <a:t>ДИАГНОСТИЧЕСКАЯ ФУНКЦИЯ</a:t>
          </a:r>
          <a:endParaRPr lang="ru-RU" dirty="0"/>
        </a:p>
      </dgm:t>
    </dgm:pt>
    <dgm:pt modelId="{97810424-1172-4D1F-A0AD-0B02E77DF7F9}" type="parTrans" cxnId="{92AA8756-0C69-48F9-80B1-87B8801C8767}">
      <dgm:prSet/>
      <dgm:spPr/>
      <dgm:t>
        <a:bodyPr/>
        <a:lstStyle/>
        <a:p>
          <a:endParaRPr lang="ru-RU"/>
        </a:p>
      </dgm:t>
    </dgm:pt>
    <dgm:pt modelId="{AC34A9BB-7261-4E46-97B5-BB635F67B76C}" type="sibTrans" cxnId="{92AA8756-0C69-48F9-80B1-87B8801C8767}">
      <dgm:prSet/>
      <dgm:spPr/>
      <dgm:t>
        <a:bodyPr/>
        <a:lstStyle/>
        <a:p>
          <a:endParaRPr lang="ru-RU"/>
        </a:p>
      </dgm:t>
    </dgm:pt>
    <dgm:pt modelId="{2042E5A8-9619-49F1-9500-FC0CF2589335}">
      <dgm:prSet phldrT="[Текст]"/>
      <dgm:spPr/>
      <dgm:t>
        <a:bodyPr/>
        <a:lstStyle/>
        <a:p>
          <a:r>
            <a:rPr lang="ru-RU" dirty="0" smtClean="0"/>
            <a:t>ТЕРАПЕВТИЧЕСКАЯ ФУНКЦИЯ</a:t>
          </a:r>
          <a:endParaRPr lang="ru-RU" dirty="0"/>
        </a:p>
      </dgm:t>
    </dgm:pt>
    <dgm:pt modelId="{478FDCCE-45FB-40EE-9183-1B1C943EFD81}" type="parTrans" cxnId="{097536ED-1BE1-4B05-AB9B-D7B6DD483E29}">
      <dgm:prSet/>
      <dgm:spPr/>
      <dgm:t>
        <a:bodyPr/>
        <a:lstStyle/>
        <a:p>
          <a:endParaRPr lang="ru-RU"/>
        </a:p>
      </dgm:t>
    </dgm:pt>
    <dgm:pt modelId="{C21442D7-7C5F-4C4F-AFEA-A1834B36223E}" type="sibTrans" cxnId="{097536ED-1BE1-4B05-AB9B-D7B6DD483E29}">
      <dgm:prSet/>
      <dgm:spPr/>
      <dgm:t>
        <a:bodyPr/>
        <a:lstStyle/>
        <a:p>
          <a:endParaRPr lang="ru-RU"/>
        </a:p>
      </dgm:t>
    </dgm:pt>
    <dgm:pt modelId="{47F0DCEB-031F-419F-84B1-47F506D68650}">
      <dgm:prSet phldrT="[Текст]"/>
      <dgm:spPr/>
      <dgm:t>
        <a:bodyPr/>
        <a:lstStyle/>
        <a:p>
          <a:r>
            <a:rPr lang="ru-RU" dirty="0" smtClean="0"/>
            <a:t>Обучающая функция</a:t>
          </a:r>
          <a:endParaRPr lang="ru-RU" dirty="0"/>
        </a:p>
      </dgm:t>
    </dgm:pt>
    <dgm:pt modelId="{9FDE3255-CE37-4E2E-B467-0C2EB27BE177}" type="parTrans" cxnId="{9E17E5C3-24EF-4C57-9ABA-CE2BD456AC56}">
      <dgm:prSet/>
      <dgm:spPr/>
      <dgm:t>
        <a:bodyPr/>
        <a:lstStyle/>
        <a:p>
          <a:endParaRPr lang="ru-RU"/>
        </a:p>
      </dgm:t>
    </dgm:pt>
    <dgm:pt modelId="{59C9BA14-CAF5-4D13-BD68-59EC7FBB84E2}" type="sibTrans" cxnId="{9E17E5C3-24EF-4C57-9ABA-CE2BD456AC56}">
      <dgm:prSet/>
      <dgm:spPr/>
      <dgm:t>
        <a:bodyPr/>
        <a:lstStyle/>
        <a:p>
          <a:endParaRPr lang="ru-RU"/>
        </a:p>
      </dgm:t>
    </dgm:pt>
    <dgm:pt modelId="{0DD9A1BF-5C46-453B-A1FF-B1B9F01A3EEE}" type="pres">
      <dgm:prSet presAssocID="{10E8D4BB-3BE3-4C3D-AF69-6D223032AE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20D6313-61EE-4C59-AB52-E201D05C8AC4}" type="pres">
      <dgm:prSet presAssocID="{92E1056E-CD4F-4D22-AF71-590EFDE1B914}" presName="hierRoot1" presStyleCnt="0">
        <dgm:presLayoutVars>
          <dgm:hierBranch val="init"/>
        </dgm:presLayoutVars>
      </dgm:prSet>
      <dgm:spPr/>
    </dgm:pt>
    <dgm:pt modelId="{BE318D54-091C-4A34-A1EB-9C07A6C2B0A4}" type="pres">
      <dgm:prSet presAssocID="{92E1056E-CD4F-4D22-AF71-590EFDE1B914}" presName="rootComposite1" presStyleCnt="0"/>
      <dgm:spPr/>
    </dgm:pt>
    <dgm:pt modelId="{5FE5C734-A143-47F7-96AF-5D9992F81CF7}" type="pres">
      <dgm:prSet presAssocID="{92E1056E-CD4F-4D22-AF71-590EFDE1B914}" presName="rootText1" presStyleLbl="node0" presStyleIdx="0" presStyleCnt="1">
        <dgm:presLayoutVars>
          <dgm:chPref val="3"/>
        </dgm:presLayoutVars>
      </dgm:prSet>
      <dgm:spPr/>
    </dgm:pt>
    <dgm:pt modelId="{23FFCAFD-154A-4643-8D24-E19840DFBB60}" type="pres">
      <dgm:prSet presAssocID="{92E1056E-CD4F-4D22-AF71-590EFDE1B914}" presName="rootConnector1" presStyleLbl="node1" presStyleIdx="0" presStyleCnt="0"/>
      <dgm:spPr/>
    </dgm:pt>
    <dgm:pt modelId="{63D050FC-EE79-415E-A897-62043CF1586E}" type="pres">
      <dgm:prSet presAssocID="{92E1056E-CD4F-4D22-AF71-590EFDE1B914}" presName="hierChild2" presStyleCnt="0"/>
      <dgm:spPr/>
    </dgm:pt>
    <dgm:pt modelId="{D598FE4E-96B8-4833-B64B-990CAB050718}" type="pres">
      <dgm:prSet presAssocID="{97810424-1172-4D1F-A0AD-0B02E77DF7F9}" presName="Name37" presStyleLbl="parChTrans1D2" presStyleIdx="0" presStyleCnt="3"/>
      <dgm:spPr/>
    </dgm:pt>
    <dgm:pt modelId="{9A972A32-7F3F-43AF-81D9-B911BF2E5805}" type="pres">
      <dgm:prSet presAssocID="{FB507B95-0358-4879-A600-3E213E03A6A1}" presName="hierRoot2" presStyleCnt="0">
        <dgm:presLayoutVars>
          <dgm:hierBranch val="init"/>
        </dgm:presLayoutVars>
      </dgm:prSet>
      <dgm:spPr/>
    </dgm:pt>
    <dgm:pt modelId="{7B3A08F9-C13D-45BC-8B24-BD9BD0F24825}" type="pres">
      <dgm:prSet presAssocID="{FB507B95-0358-4879-A600-3E213E03A6A1}" presName="rootComposite" presStyleCnt="0"/>
      <dgm:spPr/>
    </dgm:pt>
    <dgm:pt modelId="{E82A4D1E-E466-449C-AE0B-8E43018DBEFE}" type="pres">
      <dgm:prSet presAssocID="{FB507B95-0358-4879-A600-3E213E03A6A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B02166-ADFE-47D5-9179-B808952DCF6A}" type="pres">
      <dgm:prSet presAssocID="{FB507B95-0358-4879-A600-3E213E03A6A1}" presName="rootConnector" presStyleLbl="node2" presStyleIdx="0" presStyleCnt="3"/>
      <dgm:spPr/>
    </dgm:pt>
    <dgm:pt modelId="{64C67990-F50F-4342-9913-02B67FE6CA89}" type="pres">
      <dgm:prSet presAssocID="{FB507B95-0358-4879-A600-3E213E03A6A1}" presName="hierChild4" presStyleCnt="0"/>
      <dgm:spPr/>
    </dgm:pt>
    <dgm:pt modelId="{15B1C5AF-568D-4E23-8855-DF8A5CFF627B}" type="pres">
      <dgm:prSet presAssocID="{FB507B95-0358-4879-A600-3E213E03A6A1}" presName="hierChild5" presStyleCnt="0"/>
      <dgm:spPr/>
    </dgm:pt>
    <dgm:pt modelId="{1F7990E2-F294-48A0-9EA5-BA42707AE87B}" type="pres">
      <dgm:prSet presAssocID="{478FDCCE-45FB-40EE-9183-1B1C943EFD81}" presName="Name37" presStyleLbl="parChTrans1D2" presStyleIdx="1" presStyleCnt="3"/>
      <dgm:spPr/>
    </dgm:pt>
    <dgm:pt modelId="{E01E87DC-EE02-408C-8E16-6CD2B6F17BF1}" type="pres">
      <dgm:prSet presAssocID="{2042E5A8-9619-49F1-9500-FC0CF2589335}" presName="hierRoot2" presStyleCnt="0">
        <dgm:presLayoutVars>
          <dgm:hierBranch val="init"/>
        </dgm:presLayoutVars>
      </dgm:prSet>
      <dgm:spPr/>
    </dgm:pt>
    <dgm:pt modelId="{A640757A-07B0-4CB8-8347-A46318A1FA41}" type="pres">
      <dgm:prSet presAssocID="{2042E5A8-9619-49F1-9500-FC0CF2589335}" presName="rootComposite" presStyleCnt="0"/>
      <dgm:spPr/>
    </dgm:pt>
    <dgm:pt modelId="{C77116E2-7D9C-4F51-B22E-9BCADA1CAE42}" type="pres">
      <dgm:prSet presAssocID="{2042E5A8-9619-49F1-9500-FC0CF2589335}" presName="rootText" presStyleLbl="node2" presStyleIdx="1" presStyleCnt="3">
        <dgm:presLayoutVars>
          <dgm:chPref val="3"/>
        </dgm:presLayoutVars>
      </dgm:prSet>
      <dgm:spPr/>
    </dgm:pt>
    <dgm:pt modelId="{9B1E94F7-DABF-4157-8A6D-49EAD58605B6}" type="pres">
      <dgm:prSet presAssocID="{2042E5A8-9619-49F1-9500-FC0CF2589335}" presName="rootConnector" presStyleLbl="node2" presStyleIdx="1" presStyleCnt="3"/>
      <dgm:spPr/>
    </dgm:pt>
    <dgm:pt modelId="{DC8247B6-3063-40BD-B385-DCA892E15AA7}" type="pres">
      <dgm:prSet presAssocID="{2042E5A8-9619-49F1-9500-FC0CF2589335}" presName="hierChild4" presStyleCnt="0"/>
      <dgm:spPr/>
    </dgm:pt>
    <dgm:pt modelId="{2C29D0EC-CD5F-4F6F-84D4-D1401BC91725}" type="pres">
      <dgm:prSet presAssocID="{2042E5A8-9619-49F1-9500-FC0CF2589335}" presName="hierChild5" presStyleCnt="0"/>
      <dgm:spPr/>
    </dgm:pt>
    <dgm:pt modelId="{80F2DF04-5A1A-47F5-A3AD-C51DB779175C}" type="pres">
      <dgm:prSet presAssocID="{9FDE3255-CE37-4E2E-B467-0C2EB27BE177}" presName="Name37" presStyleLbl="parChTrans1D2" presStyleIdx="2" presStyleCnt="3"/>
      <dgm:spPr/>
    </dgm:pt>
    <dgm:pt modelId="{446E2377-1F0C-4404-A3DD-7939E52B4F63}" type="pres">
      <dgm:prSet presAssocID="{47F0DCEB-031F-419F-84B1-47F506D68650}" presName="hierRoot2" presStyleCnt="0">
        <dgm:presLayoutVars>
          <dgm:hierBranch val="init"/>
        </dgm:presLayoutVars>
      </dgm:prSet>
      <dgm:spPr/>
    </dgm:pt>
    <dgm:pt modelId="{F1C23C1F-CB7B-4D7E-856A-0AF3A995A57D}" type="pres">
      <dgm:prSet presAssocID="{47F0DCEB-031F-419F-84B1-47F506D68650}" presName="rootComposite" presStyleCnt="0"/>
      <dgm:spPr/>
    </dgm:pt>
    <dgm:pt modelId="{824DEC6D-17B1-45CB-B57E-31259A528261}" type="pres">
      <dgm:prSet presAssocID="{47F0DCEB-031F-419F-84B1-47F506D68650}" presName="rootText" presStyleLbl="node2" presStyleIdx="2" presStyleCnt="3">
        <dgm:presLayoutVars>
          <dgm:chPref val="3"/>
        </dgm:presLayoutVars>
      </dgm:prSet>
      <dgm:spPr/>
    </dgm:pt>
    <dgm:pt modelId="{A0B33188-000B-4879-A9FA-65C373DAB6E1}" type="pres">
      <dgm:prSet presAssocID="{47F0DCEB-031F-419F-84B1-47F506D68650}" presName="rootConnector" presStyleLbl="node2" presStyleIdx="2" presStyleCnt="3"/>
      <dgm:spPr/>
    </dgm:pt>
    <dgm:pt modelId="{4CC468FB-EE68-45D8-85DB-BE4813B64B6C}" type="pres">
      <dgm:prSet presAssocID="{47F0DCEB-031F-419F-84B1-47F506D68650}" presName="hierChild4" presStyleCnt="0"/>
      <dgm:spPr/>
    </dgm:pt>
    <dgm:pt modelId="{0D0B11D1-B490-4852-85C7-3D5FBF6B4950}" type="pres">
      <dgm:prSet presAssocID="{47F0DCEB-031F-419F-84B1-47F506D68650}" presName="hierChild5" presStyleCnt="0"/>
      <dgm:spPr/>
    </dgm:pt>
    <dgm:pt modelId="{AEA41153-6947-46B6-B7EB-94F68C0D947B}" type="pres">
      <dgm:prSet presAssocID="{92E1056E-CD4F-4D22-AF71-590EFDE1B914}" presName="hierChild3" presStyleCnt="0"/>
      <dgm:spPr/>
    </dgm:pt>
  </dgm:ptLst>
  <dgm:cxnLst>
    <dgm:cxn modelId="{097536ED-1BE1-4B05-AB9B-D7B6DD483E29}" srcId="{92E1056E-CD4F-4D22-AF71-590EFDE1B914}" destId="{2042E5A8-9619-49F1-9500-FC0CF2589335}" srcOrd="1" destOrd="0" parTransId="{478FDCCE-45FB-40EE-9183-1B1C943EFD81}" sibTransId="{C21442D7-7C5F-4C4F-AFEA-A1834B36223E}"/>
    <dgm:cxn modelId="{3184B501-5152-433C-BAA3-AF19256A51A4}" type="presOf" srcId="{97810424-1172-4D1F-A0AD-0B02E77DF7F9}" destId="{D598FE4E-96B8-4833-B64B-990CAB050718}" srcOrd="0" destOrd="0" presId="urn:microsoft.com/office/officeart/2005/8/layout/orgChart1"/>
    <dgm:cxn modelId="{43F3BE9F-5D97-47D6-98E3-BAB990A305F2}" type="presOf" srcId="{10E8D4BB-3BE3-4C3D-AF69-6D223032AE2D}" destId="{0DD9A1BF-5C46-453B-A1FF-B1B9F01A3EEE}" srcOrd="0" destOrd="0" presId="urn:microsoft.com/office/officeart/2005/8/layout/orgChart1"/>
    <dgm:cxn modelId="{C35A17F0-828F-43F2-9DFB-B5D4DF13DE23}" type="presOf" srcId="{92E1056E-CD4F-4D22-AF71-590EFDE1B914}" destId="{23FFCAFD-154A-4643-8D24-E19840DFBB60}" srcOrd="1" destOrd="0" presId="urn:microsoft.com/office/officeart/2005/8/layout/orgChart1"/>
    <dgm:cxn modelId="{0B9F46E0-412B-48B4-8CE2-51F8567EC158}" type="presOf" srcId="{9FDE3255-CE37-4E2E-B467-0C2EB27BE177}" destId="{80F2DF04-5A1A-47F5-A3AD-C51DB779175C}" srcOrd="0" destOrd="0" presId="urn:microsoft.com/office/officeart/2005/8/layout/orgChart1"/>
    <dgm:cxn modelId="{678F51DD-FBD7-46F6-BF25-D297356ABE00}" type="presOf" srcId="{2042E5A8-9619-49F1-9500-FC0CF2589335}" destId="{9B1E94F7-DABF-4157-8A6D-49EAD58605B6}" srcOrd="1" destOrd="0" presId="urn:microsoft.com/office/officeart/2005/8/layout/orgChart1"/>
    <dgm:cxn modelId="{19CE2939-A5A4-4F0A-B582-B9CBE1EC4ABD}" type="presOf" srcId="{2042E5A8-9619-49F1-9500-FC0CF2589335}" destId="{C77116E2-7D9C-4F51-B22E-9BCADA1CAE42}" srcOrd="0" destOrd="0" presId="urn:microsoft.com/office/officeart/2005/8/layout/orgChart1"/>
    <dgm:cxn modelId="{8E1D676D-B327-4646-95DA-13C054539D87}" type="presOf" srcId="{FB507B95-0358-4879-A600-3E213E03A6A1}" destId="{CBB02166-ADFE-47D5-9179-B808952DCF6A}" srcOrd="1" destOrd="0" presId="urn:microsoft.com/office/officeart/2005/8/layout/orgChart1"/>
    <dgm:cxn modelId="{92AA8756-0C69-48F9-80B1-87B8801C8767}" srcId="{92E1056E-CD4F-4D22-AF71-590EFDE1B914}" destId="{FB507B95-0358-4879-A600-3E213E03A6A1}" srcOrd="0" destOrd="0" parTransId="{97810424-1172-4D1F-A0AD-0B02E77DF7F9}" sibTransId="{AC34A9BB-7261-4E46-97B5-BB635F67B76C}"/>
    <dgm:cxn modelId="{BA464F7F-E137-4BF9-8E14-B2DFDBB9F459}" type="presOf" srcId="{47F0DCEB-031F-419F-84B1-47F506D68650}" destId="{A0B33188-000B-4879-A9FA-65C373DAB6E1}" srcOrd="1" destOrd="0" presId="urn:microsoft.com/office/officeart/2005/8/layout/orgChart1"/>
    <dgm:cxn modelId="{9E17E5C3-24EF-4C57-9ABA-CE2BD456AC56}" srcId="{92E1056E-CD4F-4D22-AF71-590EFDE1B914}" destId="{47F0DCEB-031F-419F-84B1-47F506D68650}" srcOrd="2" destOrd="0" parTransId="{9FDE3255-CE37-4E2E-B467-0C2EB27BE177}" sibTransId="{59C9BA14-CAF5-4D13-BD68-59EC7FBB84E2}"/>
    <dgm:cxn modelId="{D6A199F9-B90A-4590-B75D-E5444F0A0841}" type="presOf" srcId="{FB507B95-0358-4879-A600-3E213E03A6A1}" destId="{E82A4D1E-E466-449C-AE0B-8E43018DBEFE}" srcOrd="0" destOrd="0" presId="urn:microsoft.com/office/officeart/2005/8/layout/orgChart1"/>
    <dgm:cxn modelId="{7B3E2BE4-F2AB-4868-BFE6-3B17926B749C}" type="presOf" srcId="{47F0DCEB-031F-419F-84B1-47F506D68650}" destId="{824DEC6D-17B1-45CB-B57E-31259A528261}" srcOrd="0" destOrd="0" presId="urn:microsoft.com/office/officeart/2005/8/layout/orgChart1"/>
    <dgm:cxn modelId="{5BBEBB86-1E07-4B5F-8964-2DD3F01E46EB}" type="presOf" srcId="{478FDCCE-45FB-40EE-9183-1B1C943EFD81}" destId="{1F7990E2-F294-48A0-9EA5-BA42707AE87B}" srcOrd="0" destOrd="0" presId="urn:microsoft.com/office/officeart/2005/8/layout/orgChart1"/>
    <dgm:cxn modelId="{9766042A-8A6B-40ED-8AB8-74D23B19BC95}" srcId="{10E8D4BB-3BE3-4C3D-AF69-6D223032AE2D}" destId="{92E1056E-CD4F-4D22-AF71-590EFDE1B914}" srcOrd="0" destOrd="0" parTransId="{5CDEB624-45BD-4ECC-930D-C5A59F0AEB10}" sibTransId="{48A55614-24EB-4226-9AE8-6BF5403A15F9}"/>
    <dgm:cxn modelId="{C4415821-BBD7-433B-B3F1-60E9EF74F85B}" type="presOf" srcId="{92E1056E-CD4F-4D22-AF71-590EFDE1B914}" destId="{5FE5C734-A143-47F7-96AF-5D9992F81CF7}" srcOrd="0" destOrd="0" presId="urn:microsoft.com/office/officeart/2005/8/layout/orgChart1"/>
    <dgm:cxn modelId="{E298289C-A7F3-4590-9971-3D4F8006DE04}" type="presParOf" srcId="{0DD9A1BF-5C46-453B-A1FF-B1B9F01A3EEE}" destId="{520D6313-61EE-4C59-AB52-E201D05C8AC4}" srcOrd="0" destOrd="0" presId="urn:microsoft.com/office/officeart/2005/8/layout/orgChart1"/>
    <dgm:cxn modelId="{C82C992C-BFB5-414D-B2E8-B3C363C46125}" type="presParOf" srcId="{520D6313-61EE-4C59-AB52-E201D05C8AC4}" destId="{BE318D54-091C-4A34-A1EB-9C07A6C2B0A4}" srcOrd="0" destOrd="0" presId="urn:microsoft.com/office/officeart/2005/8/layout/orgChart1"/>
    <dgm:cxn modelId="{C4F8EB9B-E787-4CB4-A90D-4CEDFE604BC1}" type="presParOf" srcId="{BE318D54-091C-4A34-A1EB-9C07A6C2B0A4}" destId="{5FE5C734-A143-47F7-96AF-5D9992F81CF7}" srcOrd="0" destOrd="0" presId="urn:microsoft.com/office/officeart/2005/8/layout/orgChart1"/>
    <dgm:cxn modelId="{57DBBC81-22E4-4269-AA49-09C0FB21C6A1}" type="presParOf" srcId="{BE318D54-091C-4A34-A1EB-9C07A6C2B0A4}" destId="{23FFCAFD-154A-4643-8D24-E19840DFBB60}" srcOrd="1" destOrd="0" presId="urn:microsoft.com/office/officeart/2005/8/layout/orgChart1"/>
    <dgm:cxn modelId="{CB9E92B3-016E-4835-BE7A-0B96AAED7324}" type="presParOf" srcId="{520D6313-61EE-4C59-AB52-E201D05C8AC4}" destId="{63D050FC-EE79-415E-A897-62043CF1586E}" srcOrd="1" destOrd="0" presId="urn:microsoft.com/office/officeart/2005/8/layout/orgChart1"/>
    <dgm:cxn modelId="{493970BA-4A99-4112-8787-E49970A8D57C}" type="presParOf" srcId="{63D050FC-EE79-415E-A897-62043CF1586E}" destId="{D598FE4E-96B8-4833-B64B-990CAB050718}" srcOrd="0" destOrd="0" presId="urn:microsoft.com/office/officeart/2005/8/layout/orgChart1"/>
    <dgm:cxn modelId="{7C56015E-2470-4E9F-A5BF-30671F9DF867}" type="presParOf" srcId="{63D050FC-EE79-415E-A897-62043CF1586E}" destId="{9A972A32-7F3F-43AF-81D9-B911BF2E5805}" srcOrd="1" destOrd="0" presId="urn:microsoft.com/office/officeart/2005/8/layout/orgChart1"/>
    <dgm:cxn modelId="{98E87691-EBDA-40EE-AF89-8C5C372D4BCD}" type="presParOf" srcId="{9A972A32-7F3F-43AF-81D9-B911BF2E5805}" destId="{7B3A08F9-C13D-45BC-8B24-BD9BD0F24825}" srcOrd="0" destOrd="0" presId="urn:microsoft.com/office/officeart/2005/8/layout/orgChart1"/>
    <dgm:cxn modelId="{09F24783-FEC3-4F85-907F-82CB1D8E2F9F}" type="presParOf" srcId="{7B3A08F9-C13D-45BC-8B24-BD9BD0F24825}" destId="{E82A4D1E-E466-449C-AE0B-8E43018DBEFE}" srcOrd="0" destOrd="0" presId="urn:microsoft.com/office/officeart/2005/8/layout/orgChart1"/>
    <dgm:cxn modelId="{19023644-1B89-4430-8F67-2F82643F8A55}" type="presParOf" srcId="{7B3A08F9-C13D-45BC-8B24-BD9BD0F24825}" destId="{CBB02166-ADFE-47D5-9179-B808952DCF6A}" srcOrd="1" destOrd="0" presId="urn:microsoft.com/office/officeart/2005/8/layout/orgChart1"/>
    <dgm:cxn modelId="{08D385A8-65FC-40A7-AF65-C3E5878AC3B8}" type="presParOf" srcId="{9A972A32-7F3F-43AF-81D9-B911BF2E5805}" destId="{64C67990-F50F-4342-9913-02B67FE6CA89}" srcOrd="1" destOrd="0" presId="urn:microsoft.com/office/officeart/2005/8/layout/orgChart1"/>
    <dgm:cxn modelId="{9DF3FD08-D48E-493E-BB3E-2C7AC1585E91}" type="presParOf" srcId="{9A972A32-7F3F-43AF-81D9-B911BF2E5805}" destId="{15B1C5AF-568D-4E23-8855-DF8A5CFF627B}" srcOrd="2" destOrd="0" presId="urn:microsoft.com/office/officeart/2005/8/layout/orgChart1"/>
    <dgm:cxn modelId="{AE4D2A3E-E6B2-4BEE-AADF-901B043DEF72}" type="presParOf" srcId="{63D050FC-EE79-415E-A897-62043CF1586E}" destId="{1F7990E2-F294-48A0-9EA5-BA42707AE87B}" srcOrd="2" destOrd="0" presId="urn:microsoft.com/office/officeart/2005/8/layout/orgChart1"/>
    <dgm:cxn modelId="{C6145781-5434-4E59-B24E-B013CD6816D9}" type="presParOf" srcId="{63D050FC-EE79-415E-A897-62043CF1586E}" destId="{E01E87DC-EE02-408C-8E16-6CD2B6F17BF1}" srcOrd="3" destOrd="0" presId="urn:microsoft.com/office/officeart/2005/8/layout/orgChart1"/>
    <dgm:cxn modelId="{D6324A5E-96E6-422A-B199-FAA0E1DAFEE3}" type="presParOf" srcId="{E01E87DC-EE02-408C-8E16-6CD2B6F17BF1}" destId="{A640757A-07B0-4CB8-8347-A46318A1FA41}" srcOrd="0" destOrd="0" presId="urn:microsoft.com/office/officeart/2005/8/layout/orgChart1"/>
    <dgm:cxn modelId="{695582FB-2231-44C5-BC9F-821458E118AB}" type="presParOf" srcId="{A640757A-07B0-4CB8-8347-A46318A1FA41}" destId="{C77116E2-7D9C-4F51-B22E-9BCADA1CAE42}" srcOrd="0" destOrd="0" presId="urn:microsoft.com/office/officeart/2005/8/layout/orgChart1"/>
    <dgm:cxn modelId="{626B3CC0-598A-4284-945F-7265FF3C721A}" type="presParOf" srcId="{A640757A-07B0-4CB8-8347-A46318A1FA41}" destId="{9B1E94F7-DABF-4157-8A6D-49EAD58605B6}" srcOrd="1" destOrd="0" presId="urn:microsoft.com/office/officeart/2005/8/layout/orgChart1"/>
    <dgm:cxn modelId="{51BC72CA-3FD2-4831-A7B8-02772A82720D}" type="presParOf" srcId="{E01E87DC-EE02-408C-8E16-6CD2B6F17BF1}" destId="{DC8247B6-3063-40BD-B385-DCA892E15AA7}" srcOrd="1" destOrd="0" presId="urn:microsoft.com/office/officeart/2005/8/layout/orgChart1"/>
    <dgm:cxn modelId="{D76A36F8-5AC6-4C7B-8741-762A50486A1B}" type="presParOf" srcId="{E01E87DC-EE02-408C-8E16-6CD2B6F17BF1}" destId="{2C29D0EC-CD5F-4F6F-84D4-D1401BC91725}" srcOrd="2" destOrd="0" presId="urn:microsoft.com/office/officeart/2005/8/layout/orgChart1"/>
    <dgm:cxn modelId="{41E3F16F-978C-4637-B0CE-C415F3A4FB8B}" type="presParOf" srcId="{63D050FC-EE79-415E-A897-62043CF1586E}" destId="{80F2DF04-5A1A-47F5-A3AD-C51DB779175C}" srcOrd="4" destOrd="0" presId="urn:microsoft.com/office/officeart/2005/8/layout/orgChart1"/>
    <dgm:cxn modelId="{B7650412-DAB0-4693-830D-FF147F91699A}" type="presParOf" srcId="{63D050FC-EE79-415E-A897-62043CF1586E}" destId="{446E2377-1F0C-4404-A3DD-7939E52B4F63}" srcOrd="5" destOrd="0" presId="urn:microsoft.com/office/officeart/2005/8/layout/orgChart1"/>
    <dgm:cxn modelId="{3DB3558D-99E4-42D9-9573-5FF626A1EF99}" type="presParOf" srcId="{446E2377-1F0C-4404-A3DD-7939E52B4F63}" destId="{F1C23C1F-CB7B-4D7E-856A-0AF3A995A57D}" srcOrd="0" destOrd="0" presId="urn:microsoft.com/office/officeart/2005/8/layout/orgChart1"/>
    <dgm:cxn modelId="{38C47050-27E5-412C-ABEE-B63D13CEF24F}" type="presParOf" srcId="{F1C23C1F-CB7B-4D7E-856A-0AF3A995A57D}" destId="{824DEC6D-17B1-45CB-B57E-31259A528261}" srcOrd="0" destOrd="0" presId="urn:microsoft.com/office/officeart/2005/8/layout/orgChart1"/>
    <dgm:cxn modelId="{6E07DF18-45D4-4D60-89F9-2E63C0E6A32C}" type="presParOf" srcId="{F1C23C1F-CB7B-4D7E-856A-0AF3A995A57D}" destId="{A0B33188-000B-4879-A9FA-65C373DAB6E1}" srcOrd="1" destOrd="0" presId="urn:microsoft.com/office/officeart/2005/8/layout/orgChart1"/>
    <dgm:cxn modelId="{7CF1B107-0749-41F1-A72C-A09CB1F8CA3F}" type="presParOf" srcId="{446E2377-1F0C-4404-A3DD-7939E52B4F63}" destId="{4CC468FB-EE68-45D8-85DB-BE4813B64B6C}" srcOrd="1" destOrd="0" presId="urn:microsoft.com/office/officeart/2005/8/layout/orgChart1"/>
    <dgm:cxn modelId="{B4D932C2-C15D-4D59-BA95-A91A108EA77E}" type="presParOf" srcId="{446E2377-1F0C-4404-A3DD-7939E52B4F63}" destId="{0D0B11D1-B490-4852-85C7-3D5FBF6B4950}" srcOrd="2" destOrd="0" presId="urn:microsoft.com/office/officeart/2005/8/layout/orgChart1"/>
    <dgm:cxn modelId="{3DBCDF74-FA9E-4C06-BA06-37E8DBF4D1B3}" type="presParOf" srcId="{520D6313-61EE-4C59-AB52-E201D05C8AC4}" destId="{AEA41153-6947-46B6-B7EB-94F68C0D947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C8AB7-B0C3-4F1D-9626-62E89085E0B2}">
      <dsp:nvSpPr>
        <dsp:cNvPr id="0" name=""/>
        <dsp:cNvSpPr/>
      </dsp:nvSpPr>
      <dsp:spPr>
        <a:xfrm>
          <a:off x="2235620" y="2520280"/>
          <a:ext cx="733631" cy="1528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6815" y="0"/>
              </a:lnTo>
              <a:lnTo>
                <a:pt x="366815" y="1528403"/>
              </a:lnTo>
              <a:lnTo>
                <a:pt x="733631" y="1528403"/>
              </a:lnTo>
            </a:path>
          </a:pathLst>
        </a:custGeom>
        <a:noFill/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560052" y="3242097"/>
        <a:ext cx="84767" cy="84767"/>
      </dsp:txXfrm>
    </dsp:sp>
    <dsp:sp modelId="{2B8FECEC-C49A-400E-9460-591B0D12CD99}">
      <dsp:nvSpPr>
        <dsp:cNvPr id="0" name=""/>
        <dsp:cNvSpPr/>
      </dsp:nvSpPr>
      <dsp:spPr>
        <a:xfrm>
          <a:off x="2235620" y="2520280"/>
          <a:ext cx="733631" cy="175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6815" y="0"/>
              </a:lnTo>
              <a:lnTo>
                <a:pt x="366815" y="175628"/>
              </a:lnTo>
              <a:lnTo>
                <a:pt x="733631" y="175628"/>
              </a:lnTo>
            </a:path>
          </a:pathLst>
        </a:custGeom>
        <a:noFill/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83577" y="2589235"/>
        <a:ext cx="37718" cy="37718"/>
      </dsp:txXfrm>
    </dsp:sp>
    <dsp:sp modelId="{88FD26B0-42CE-4B45-8F03-C7327B6BF58C}">
      <dsp:nvSpPr>
        <dsp:cNvPr id="0" name=""/>
        <dsp:cNvSpPr/>
      </dsp:nvSpPr>
      <dsp:spPr>
        <a:xfrm>
          <a:off x="2235620" y="1167505"/>
          <a:ext cx="733631" cy="1352774"/>
        </a:xfrm>
        <a:custGeom>
          <a:avLst/>
          <a:gdLst/>
          <a:ahLst/>
          <a:cxnLst/>
          <a:rect l="0" t="0" r="0" b="0"/>
          <a:pathLst>
            <a:path>
              <a:moveTo>
                <a:pt x="0" y="1352774"/>
              </a:moveTo>
              <a:lnTo>
                <a:pt x="366815" y="1352774"/>
              </a:lnTo>
              <a:lnTo>
                <a:pt x="366815" y="0"/>
              </a:lnTo>
              <a:lnTo>
                <a:pt x="733631" y="0"/>
              </a:lnTo>
            </a:path>
          </a:pathLst>
        </a:custGeom>
        <a:noFill/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3964" y="1805420"/>
        <a:ext cx="76945" cy="76945"/>
      </dsp:txXfrm>
    </dsp:sp>
    <dsp:sp modelId="{4EE84027-C779-4C59-A9AD-53EB76C84173}">
      <dsp:nvSpPr>
        <dsp:cNvPr id="0" name=""/>
        <dsp:cNvSpPr/>
      </dsp:nvSpPr>
      <dsp:spPr>
        <a:xfrm rot="16200000">
          <a:off x="-763512" y="2041426"/>
          <a:ext cx="5040560" cy="9577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СОЦИАЛИЗАЦИЯ</a:t>
          </a:r>
          <a:endParaRPr lang="ru-RU" sz="4500" kern="1200" dirty="0"/>
        </a:p>
      </dsp:txBody>
      <dsp:txXfrm>
        <a:off x="-763512" y="2041426"/>
        <a:ext cx="5040560" cy="957706"/>
      </dsp:txXfrm>
    </dsp:sp>
    <dsp:sp modelId="{1B17BF40-A2A7-4B3B-B1B7-8AEA315EE001}">
      <dsp:nvSpPr>
        <dsp:cNvPr id="0" name=""/>
        <dsp:cNvSpPr/>
      </dsp:nvSpPr>
      <dsp:spPr>
        <a:xfrm>
          <a:off x="2969252" y="357381"/>
          <a:ext cx="3350266" cy="16202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сознательное усвоение ребенком готовых форм и способов социальной жизни</a:t>
          </a:r>
          <a:endParaRPr lang="ru-RU" sz="1400" kern="1200" dirty="0"/>
        </a:p>
      </dsp:txBody>
      <dsp:txXfrm>
        <a:off x="2969252" y="357381"/>
        <a:ext cx="3350266" cy="1620247"/>
      </dsp:txXfrm>
    </dsp:sp>
    <dsp:sp modelId="{92AA3E41-CC57-4849-9F64-6205E69E7C7B}">
      <dsp:nvSpPr>
        <dsp:cNvPr id="0" name=""/>
        <dsp:cNvSpPr/>
      </dsp:nvSpPr>
      <dsp:spPr>
        <a:xfrm>
          <a:off x="2969252" y="2217055"/>
          <a:ext cx="3434735" cy="9577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адаптация к социуму</a:t>
          </a:r>
          <a:endParaRPr lang="ru-RU" sz="1400" kern="1200" dirty="0"/>
        </a:p>
      </dsp:txBody>
      <dsp:txXfrm>
        <a:off x="2969252" y="2217055"/>
        <a:ext cx="3434735" cy="957706"/>
      </dsp:txXfrm>
    </dsp:sp>
    <dsp:sp modelId="{5B6D488C-C6DA-493E-B644-CF85CD14AAC6}">
      <dsp:nvSpPr>
        <dsp:cNvPr id="0" name=""/>
        <dsp:cNvSpPr/>
      </dsp:nvSpPr>
      <dsp:spPr>
        <a:xfrm>
          <a:off x="2969252" y="3414188"/>
          <a:ext cx="4000384" cy="12689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выработку (совместно с взрослыми и сверстниками) собственного социального опыта, ценностных ориентаций, своего стиля жизни</a:t>
          </a:r>
          <a:endParaRPr lang="ru-RU" sz="1400" kern="1200" dirty="0"/>
        </a:p>
      </dsp:txBody>
      <dsp:txXfrm>
        <a:off x="2969252" y="3414188"/>
        <a:ext cx="4000384" cy="12689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2DF04-5A1A-47F5-A3AD-C51DB779175C}">
      <dsp:nvSpPr>
        <dsp:cNvPr id="0" name=""/>
        <dsp:cNvSpPr/>
      </dsp:nvSpPr>
      <dsp:spPr>
        <a:xfrm>
          <a:off x="4073624" y="2466632"/>
          <a:ext cx="2882118" cy="500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101"/>
              </a:lnTo>
              <a:lnTo>
                <a:pt x="2882118" y="250101"/>
              </a:lnTo>
              <a:lnTo>
                <a:pt x="2882118" y="500202"/>
              </a:lnTo>
            </a:path>
          </a:pathLst>
        </a:custGeom>
        <a:noFill/>
        <a:ln w="425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990E2-F294-48A0-9EA5-BA42707AE87B}">
      <dsp:nvSpPr>
        <dsp:cNvPr id="0" name=""/>
        <dsp:cNvSpPr/>
      </dsp:nvSpPr>
      <dsp:spPr>
        <a:xfrm>
          <a:off x="4027904" y="2466632"/>
          <a:ext cx="91440" cy="500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202"/>
              </a:lnTo>
            </a:path>
          </a:pathLst>
        </a:custGeom>
        <a:noFill/>
        <a:ln w="425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8FE4E-96B8-4833-B64B-990CAB050718}">
      <dsp:nvSpPr>
        <dsp:cNvPr id="0" name=""/>
        <dsp:cNvSpPr/>
      </dsp:nvSpPr>
      <dsp:spPr>
        <a:xfrm>
          <a:off x="1191505" y="2466632"/>
          <a:ext cx="2882118" cy="500202"/>
        </a:xfrm>
        <a:custGeom>
          <a:avLst/>
          <a:gdLst/>
          <a:ahLst/>
          <a:cxnLst/>
          <a:rect l="0" t="0" r="0" b="0"/>
          <a:pathLst>
            <a:path>
              <a:moveTo>
                <a:pt x="2882118" y="0"/>
              </a:moveTo>
              <a:lnTo>
                <a:pt x="2882118" y="250101"/>
              </a:lnTo>
              <a:lnTo>
                <a:pt x="0" y="250101"/>
              </a:lnTo>
              <a:lnTo>
                <a:pt x="0" y="500202"/>
              </a:lnTo>
            </a:path>
          </a:pathLst>
        </a:custGeom>
        <a:noFill/>
        <a:ln w="425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5C734-A143-47F7-96AF-5D9992F81CF7}">
      <dsp:nvSpPr>
        <dsp:cNvPr id="0" name=""/>
        <dsp:cNvSpPr/>
      </dsp:nvSpPr>
      <dsp:spPr>
        <a:xfrm>
          <a:off x="2882665" y="1275674"/>
          <a:ext cx="2381916" cy="11909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ИГРОВАЯ ТЕРАПИЯ</a:t>
          </a:r>
          <a:endParaRPr lang="ru-RU" sz="1700" kern="1200" dirty="0"/>
        </a:p>
      </dsp:txBody>
      <dsp:txXfrm>
        <a:off x="2882665" y="1275674"/>
        <a:ext cx="2381916" cy="1190958"/>
      </dsp:txXfrm>
    </dsp:sp>
    <dsp:sp modelId="{E82A4D1E-E466-449C-AE0B-8E43018DBEFE}">
      <dsp:nvSpPr>
        <dsp:cNvPr id="0" name=""/>
        <dsp:cNvSpPr/>
      </dsp:nvSpPr>
      <dsp:spPr>
        <a:xfrm>
          <a:off x="546" y="2966834"/>
          <a:ext cx="2381916" cy="119095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ДИАГНОСТИЧЕСКАЯ ФУНКЦИЯ</a:t>
          </a:r>
          <a:endParaRPr lang="ru-RU" sz="1700" kern="1200" dirty="0"/>
        </a:p>
      </dsp:txBody>
      <dsp:txXfrm>
        <a:off x="546" y="2966834"/>
        <a:ext cx="2381916" cy="1190958"/>
      </dsp:txXfrm>
    </dsp:sp>
    <dsp:sp modelId="{C77116E2-7D9C-4F51-B22E-9BCADA1CAE42}">
      <dsp:nvSpPr>
        <dsp:cNvPr id="0" name=""/>
        <dsp:cNvSpPr/>
      </dsp:nvSpPr>
      <dsp:spPr>
        <a:xfrm>
          <a:off x="2882665" y="2966834"/>
          <a:ext cx="2381916" cy="119095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ТЕРАПЕВТИЧЕСКАЯ ФУНКЦИЯ</a:t>
          </a:r>
          <a:endParaRPr lang="ru-RU" sz="1700" kern="1200" dirty="0"/>
        </a:p>
      </dsp:txBody>
      <dsp:txXfrm>
        <a:off x="2882665" y="2966834"/>
        <a:ext cx="2381916" cy="1190958"/>
      </dsp:txXfrm>
    </dsp:sp>
    <dsp:sp modelId="{824DEC6D-17B1-45CB-B57E-31259A528261}">
      <dsp:nvSpPr>
        <dsp:cNvPr id="0" name=""/>
        <dsp:cNvSpPr/>
      </dsp:nvSpPr>
      <dsp:spPr>
        <a:xfrm>
          <a:off x="5764784" y="2966834"/>
          <a:ext cx="2381916" cy="119095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Обучающая функция</a:t>
          </a:r>
          <a:endParaRPr lang="ru-RU" sz="1700" kern="1200" dirty="0"/>
        </a:p>
      </dsp:txBody>
      <dsp:txXfrm>
        <a:off x="5764784" y="2966834"/>
        <a:ext cx="2381916" cy="1190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3"/>
            <a:ext cx="7702624" cy="20436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Социализация детей с ООП в условиях общеобразовательной школы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Педагог-психолог ГУ СОШ №26 г. Павлодара</a:t>
            </a:r>
          </a:p>
          <a:p>
            <a:r>
              <a:rPr lang="ru-RU" dirty="0" smtClean="0"/>
              <a:t>Карпова Ирина Владимировна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608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805840"/>
          </a:xfrm>
        </p:spPr>
        <p:txBody>
          <a:bodyPr/>
          <a:lstStyle/>
          <a:p>
            <a:pPr algn="ctr"/>
            <a:r>
              <a:rPr lang="ru-RU" dirty="0" smtClean="0"/>
              <a:t>Структура занятия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900" dirty="0">
                <a:ea typeface="Calibri"/>
                <a:cs typeface="Times New Roman"/>
              </a:rPr>
              <a:t>1.       Разминка в кругу: психологический настрой на занятие, приветствие (продолжительность 3 минуты</a:t>
            </a:r>
            <a:r>
              <a:rPr lang="ru-RU" sz="4900" dirty="0" smtClean="0">
                <a:ea typeface="Calibri"/>
                <a:cs typeface="Times New Roman"/>
              </a:rPr>
              <a:t>).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900" dirty="0" smtClean="0">
                <a:ea typeface="Calibri"/>
                <a:cs typeface="Times New Roman"/>
              </a:rPr>
              <a:t>2.       Упражнение для наших пальчиков: работа с орехами, карандашами, пуговицами, зернами + пальчиковые игры (продолжительность 5 минут).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900" dirty="0" smtClean="0">
                <a:ea typeface="Calibri"/>
                <a:cs typeface="Times New Roman"/>
              </a:rPr>
              <a:t>3</a:t>
            </a:r>
            <a:r>
              <a:rPr lang="ru-RU" sz="4900" dirty="0">
                <a:ea typeface="Calibri"/>
                <a:cs typeface="Times New Roman"/>
              </a:rPr>
              <a:t>.       Коррекционно-развивающий блок: какой-либо познавательный материал, связанный одним игровым сюжетом. Включаются задания на развитие восприятия, памяти, мышления (продолжительность 15 минут).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900" dirty="0">
                <a:ea typeface="Calibri"/>
                <a:cs typeface="Times New Roman"/>
              </a:rPr>
              <a:t>4.       Двигательная разминка: прием «Перевоплощение» или игровой мини-тренинг «Оживи картинку» (продолжительность 5 минут).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900" dirty="0">
                <a:ea typeface="Calibri"/>
                <a:cs typeface="Times New Roman"/>
              </a:rPr>
              <a:t>5.                Релаксация, психогимнастика (продолжительность 3 минуты).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900" dirty="0">
                <a:ea typeface="Calibri"/>
                <a:cs typeface="Times New Roman"/>
              </a:rPr>
              <a:t>6.                Прощание (продолжительность 2минуты).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40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282154"/>
          </a:xfrm>
        </p:spPr>
        <p:txBody>
          <a:bodyPr>
            <a:normAutofit fontScale="90000"/>
          </a:bodyPr>
          <a:lstStyle/>
          <a:p>
            <a:pPr indent="449580" algn="l"/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Общие проблемы для детей с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ООП: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4392488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1.Ограниченные представления об окружающем мире.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 Многие дети с ограниченными возможностями здоровья отличаются повышенной впечатлительностью (тревожностью).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 Для большинства характерна повышенная утомляемость.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 У других детей отмечается повышенная возбудимость, беспокойство, склонность к вспышкам раздражительности, упрямству. 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736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7627"/>
              </p:ext>
            </p:extLst>
          </p:nvPr>
        </p:nvGraphicFramePr>
        <p:xfrm>
          <a:off x="467544" y="1052736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887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СТРУКТУРА СОЦИАЛИЗАЦИИ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 коммуникативный компонент – овладение языком и речью.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 познавательный компонент – освоение определенного круга знаний об окружающей действительности.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-поведенческий компонент – усвоение индивидуумом модели поведения.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 ценностный компонент – отношение индивидуума к ценностям общества.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877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Принципы </a:t>
            </a:r>
            <a:r>
              <a:rPr lang="ru-RU" dirty="0">
                <a:latin typeface="Times New Roman"/>
                <a:ea typeface="Calibri"/>
              </a:rPr>
              <a:t>инклюзивного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1. Ценность человека не зависит от его способностей и достижений.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2. Каждый человек способен чувствовать и думать. 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3. Каждый имеет право на общение, а также быть услышанным.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4. Все люди нуждаются друг в друге.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5. Подлинное образование может осуществляться только в контексте реальных взаимоотношений.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6. Все люди нуждаются в поддержке и дружбе ровесников.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7. Для всех обучающихся достижение прогресса скорее может быть в том, что они могут делать, чем в том, что не могут.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8. Разнообразие усиливает все стороны жизни человека.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44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/>
                <a:ea typeface="Calibri"/>
              </a:rPr>
              <a:t>Общие психолого-педагогические рекомендации в работе с детьми с </a:t>
            </a:r>
            <a:r>
              <a:rPr lang="ru-RU" sz="3600" dirty="0" smtClean="0">
                <a:latin typeface="Times New Roman"/>
                <a:ea typeface="Calibri"/>
              </a:rPr>
              <a:t>ООП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Принимать ребенка таким, какой он есть.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Как можно чаще общаться с ребенком. 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Избегать переутомления.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Не сравнивать ребенка с окружающими. 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Поощрять ребенка сразу же, не откладывая на будущее. 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Обращаться к ребенку по имени.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Не предъявлять ребенку повышенных требований.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Стараться делать замечания как можно реже.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	Оставаться спокойным в любой ситуации.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2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733832"/>
          </a:xfrm>
        </p:spPr>
        <p:txBody>
          <a:bodyPr/>
          <a:lstStyle/>
          <a:p>
            <a:r>
              <a:rPr lang="ru-RU" dirty="0" smtClean="0"/>
              <a:t>Необходимые условия: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40000" lnSpcReduction="20000"/>
          </a:bodyPr>
          <a:lstStyle/>
          <a:p>
            <a:r>
              <a:rPr lang="ru-RU" sz="4500" dirty="0" smtClean="0"/>
              <a:t>наличие </a:t>
            </a:r>
            <a:r>
              <a:rPr lang="ru-RU" sz="4500" dirty="0"/>
              <a:t>в учреждении </a:t>
            </a:r>
            <a:r>
              <a:rPr lang="ru-RU" sz="4500" dirty="0" err="1"/>
              <a:t>диагностико</a:t>
            </a:r>
            <a:r>
              <a:rPr lang="ru-RU" sz="4500" dirty="0"/>
              <a:t>-консультативной службы;</a:t>
            </a:r>
          </a:p>
          <a:p>
            <a:r>
              <a:rPr lang="ru-RU" sz="4500" dirty="0" smtClean="0"/>
              <a:t>построение </a:t>
            </a:r>
            <a:r>
              <a:rPr lang="ru-RU" sz="4500" dirty="0" err="1"/>
              <a:t>воспитательно</a:t>
            </a:r>
            <a:r>
              <a:rPr lang="ru-RU" sz="4500" dirty="0"/>
              <a:t>-образовательного процесса (с учетом индивидуальных возрастных, психофизиологических, личностных особенностей и возможностей детей), обеспечивающего коррекцию нарушений умственного, речевого и эмоционального развития и стимулирование, обогащение развития во всех видах деятельности (познавательной, игровой, продуктивной, трудовой, коммуникативной</a:t>
            </a:r>
            <a:r>
              <a:rPr lang="ru-RU" sz="4500" dirty="0" smtClean="0"/>
              <a:t>);</a:t>
            </a:r>
          </a:p>
          <a:p>
            <a:endParaRPr lang="ru-RU" sz="4500" dirty="0"/>
          </a:p>
          <a:p>
            <a:r>
              <a:rPr lang="ru-RU" sz="4500" dirty="0" smtClean="0"/>
              <a:t>использование </a:t>
            </a:r>
            <a:r>
              <a:rPr lang="ru-RU" sz="4500" dirty="0"/>
              <a:t>адекватных технологий, характеризующихся эмоционально-игровой окрашенностью, прикладной направленностью </a:t>
            </a:r>
            <a:endParaRPr lang="ru-RU" sz="4500" dirty="0" smtClean="0"/>
          </a:p>
          <a:p>
            <a:endParaRPr lang="ru-RU" sz="4500" dirty="0"/>
          </a:p>
          <a:p>
            <a:r>
              <a:rPr lang="ru-RU" sz="4500" dirty="0" smtClean="0"/>
              <a:t>взаимодействие </a:t>
            </a:r>
            <a:r>
              <a:rPr lang="ru-RU" sz="4500" dirty="0"/>
              <a:t>с семьей (активное включение родителей в жизнь учреждения, просвещение родителей</a:t>
            </a:r>
            <a:r>
              <a:rPr lang="ru-RU" sz="4500" dirty="0" smtClean="0"/>
              <a:t>);</a:t>
            </a:r>
          </a:p>
          <a:p>
            <a:endParaRPr lang="ru-RU" sz="4500" dirty="0"/>
          </a:p>
          <a:p>
            <a:r>
              <a:rPr lang="ru-RU" sz="4500" dirty="0" smtClean="0"/>
              <a:t>проведение </a:t>
            </a:r>
            <a:r>
              <a:rPr lang="ru-RU" sz="4500" dirty="0"/>
              <a:t>лечебно-оздоровительной работы, создающей благоприятную базу для организации занятий, игр, других видов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8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037070"/>
              </p:ext>
            </p:extLst>
          </p:nvPr>
        </p:nvGraphicFramePr>
        <p:xfrm>
          <a:off x="539552" y="692696"/>
          <a:ext cx="8147248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729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коррекционной работы в эмоциональной сфере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 обучение умению фиксировать свое внимание на эмоциональном состоянии других – людей и животных;</a:t>
            </a:r>
          </a:p>
          <a:p>
            <a:r>
              <a:rPr lang="ru-RU" dirty="0"/>
              <a:t>- обучению правильному распознанию эмоционального состояния другого человека по внешним признакам того или иного чувства;</a:t>
            </a:r>
          </a:p>
          <a:p>
            <a:r>
              <a:rPr lang="ru-RU" dirty="0"/>
              <a:t>- обучение умению анализировать собственные эмоции;</a:t>
            </a:r>
          </a:p>
          <a:p>
            <a:r>
              <a:rPr lang="ru-RU" dirty="0"/>
              <a:t>- обучение поведенческой этике на эмоциональной основе.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8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</TotalTime>
  <Words>530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Социализация детей с ООП в условиях общеобразовательной школы</vt:lpstr>
      <vt:lpstr>Общие проблемы для детей с ООП: </vt:lpstr>
      <vt:lpstr>Презентация PowerPoint</vt:lpstr>
      <vt:lpstr>СТРУКТУРА СОЦИАЛИЗАЦИИ</vt:lpstr>
      <vt:lpstr>Принципы инклюзивного образования</vt:lpstr>
      <vt:lpstr>Общие психолого-педагогические рекомендации в работе с детьми с ООП</vt:lpstr>
      <vt:lpstr>Необходимые условия:</vt:lpstr>
      <vt:lpstr>Презентация PowerPoint</vt:lpstr>
      <vt:lpstr>Направления коррекционной работы в эмоциональной сфере</vt:lpstr>
      <vt:lpstr>Структура занятия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Социализация детей с ООП в условиях общеобразовательной школы</dc:title>
  <dc:creator>User</dc:creator>
  <cp:lastModifiedBy>1</cp:lastModifiedBy>
  <cp:revision>8</cp:revision>
  <dcterms:created xsi:type="dcterms:W3CDTF">2019-01-10T07:37:18Z</dcterms:created>
  <dcterms:modified xsi:type="dcterms:W3CDTF">2019-01-10T08:55:45Z</dcterms:modified>
</cp:coreProperties>
</file>