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65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10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44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213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838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64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4213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69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912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808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EE8E-4A7B-4C37-ADA0-7F15B1C0FEF3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0F66-57FB-4B47-93BF-87008C50BC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30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8338" y="117695"/>
            <a:ext cx="11352662" cy="13255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РАСПИСАНИЕ ВИДЕОУРОКОВ НА ТВ ДЛЯ  1-11 КЛАССОВ</a:t>
            </a:r>
            <a:b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КАЗАХСКОМ ЯЗЫКЕ ОБУЧЕНИЯ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1343721"/>
              </p:ext>
            </p:extLst>
          </p:nvPr>
        </p:nvGraphicFramePr>
        <p:xfrm>
          <a:off x="228601" y="914400"/>
          <a:ext cx="11658600" cy="5887129"/>
        </p:xfrm>
        <a:graphic>
          <a:graphicData uri="http://schemas.openxmlformats.org/drawingml/2006/table">
            <a:tbl>
              <a:tblPr firstRow="1" firstCol="1" bandRow="1"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825740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918324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987402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8273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54066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23777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741417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953673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59805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59061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8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6711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083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9755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Дүниежүзі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 анализ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9827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әдебиет</a:t>
                      </a: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 жүзі тарихы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 тарихы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және анализ бастамалары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8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Сауат ашу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Жаратылыстану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Дүние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жүзі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Алгебра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анализ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бастамалары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900" b="1" kern="1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тарихы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Орыс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Ағылшын тілі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860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1330557"/>
              </p:ext>
            </p:extLst>
          </p:nvPr>
        </p:nvGraphicFramePr>
        <p:xfrm>
          <a:off x="184088" y="914400"/>
          <a:ext cx="11823824" cy="5833806"/>
        </p:xfrm>
        <a:graphic>
          <a:graphicData uri="http://schemas.openxmlformats.org/drawingml/2006/table">
            <a:tbl>
              <a:tblPr firstRow="1" firstCol="1" bandRow="1"/>
              <a:tblGrid>
                <a:gridCol w="882712">
                  <a:extLst>
                    <a:ext uri="{9D8B030D-6E8A-4147-A177-3AD203B41FA5}">
                      <a16:colId xmlns:a16="http://schemas.microsoft.com/office/drawing/2014/main" xmlns="" val="324127059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3411792203"/>
                    </a:ext>
                  </a:extLst>
                </a:gridCol>
                <a:gridCol w="961725">
                  <a:extLst>
                    <a:ext uri="{9D8B030D-6E8A-4147-A177-3AD203B41FA5}">
                      <a16:colId xmlns:a16="http://schemas.microsoft.com/office/drawing/2014/main" xmlns="" val="3187137990"/>
                    </a:ext>
                  </a:extLst>
                </a:gridCol>
                <a:gridCol w="863589">
                  <a:extLst>
                    <a:ext uri="{9D8B030D-6E8A-4147-A177-3AD203B41FA5}">
                      <a16:colId xmlns:a16="http://schemas.microsoft.com/office/drawing/2014/main" xmlns="" val="2809372458"/>
                    </a:ext>
                  </a:extLst>
                </a:gridCol>
                <a:gridCol w="1070286">
                  <a:extLst>
                    <a:ext uri="{9D8B030D-6E8A-4147-A177-3AD203B41FA5}">
                      <a16:colId xmlns:a16="http://schemas.microsoft.com/office/drawing/2014/main" xmlns="" val="3777598954"/>
                    </a:ext>
                  </a:extLst>
                </a:gridCol>
                <a:gridCol w="1232026">
                  <a:extLst>
                    <a:ext uri="{9D8B030D-6E8A-4147-A177-3AD203B41FA5}">
                      <a16:colId xmlns:a16="http://schemas.microsoft.com/office/drawing/2014/main" xmlns="" val="1382910088"/>
                    </a:ext>
                  </a:extLst>
                </a:gridCol>
                <a:gridCol w="1170420">
                  <a:extLst>
                    <a:ext uri="{9D8B030D-6E8A-4147-A177-3AD203B41FA5}">
                      <a16:colId xmlns:a16="http://schemas.microsoft.com/office/drawing/2014/main" xmlns="" val="378971412"/>
                    </a:ext>
                  </a:extLst>
                </a:gridCol>
                <a:gridCol w="936864">
                  <a:extLst>
                    <a:ext uri="{9D8B030D-6E8A-4147-A177-3AD203B41FA5}">
                      <a16:colId xmlns:a16="http://schemas.microsoft.com/office/drawing/2014/main" xmlns="" val="78615819"/>
                    </a:ext>
                  </a:extLst>
                </a:gridCol>
                <a:gridCol w="851690">
                  <a:extLst>
                    <a:ext uri="{9D8B030D-6E8A-4147-A177-3AD203B41FA5}">
                      <a16:colId xmlns:a16="http://schemas.microsoft.com/office/drawing/2014/main" xmlns="" val="1960036683"/>
                    </a:ext>
                  </a:extLst>
                </a:gridCol>
                <a:gridCol w="867421">
                  <a:extLst>
                    <a:ext uri="{9D8B030D-6E8A-4147-A177-3AD203B41FA5}">
                      <a16:colId xmlns:a16="http://schemas.microsoft.com/office/drawing/2014/main" xmlns="" val="1137755490"/>
                    </a:ext>
                  </a:extLst>
                </a:gridCol>
                <a:gridCol w="1074824">
                  <a:extLst>
                    <a:ext uri="{9D8B030D-6E8A-4147-A177-3AD203B41FA5}">
                      <a16:colId xmlns:a16="http://schemas.microsoft.com/office/drawing/2014/main" xmlns="" val="2732346774"/>
                    </a:ext>
                  </a:extLst>
                </a:gridCol>
                <a:gridCol w="1074067">
                  <a:extLst>
                    <a:ext uri="{9D8B030D-6E8A-4147-A177-3AD203B41FA5}">
                      <a16:colId xmlns:a16="http://schemas.microsoft.com/office/drawing/2014/main" xmlns="" val="1894393688"/>
                    </a:ext>
                  </a:extLst>
                </a:gridCol>
              </a:tblGrid>
              <a:tr h="287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недели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класс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класс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класс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457555"/>
                  </a:ext>
                </a:extLst>
              </a:tr>
              <a:tr h="8203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</a:t>
                      </a:r>
                      <a:r>
                        <a:rPr lang="ru-RU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r>
                        <a:rPr lang="kk-KZ" sz="900" kern="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ьник</a:t>
                      </a:r>
                      <a:endParaRPr lang="ru-RU" sz="900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Рус.литер.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6049400"/>
                  </a:ext>
                </a:extLst>
              </a:tr>
              <a:tr h="109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</a:t>
                      </a: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</a:t>
                      </a: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Казахст.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149033"/>
                  </a:ext>
                </a:extLst>
              </a:tr>
              <a:tr h="12304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 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0111954"/>
                  </a:ext>
                </a:extLst>
              </a:tr>
              <a:tr h="1093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  <a:r>
                        <a:rPr lang="ru-RU" sz="900" b="1" i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География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Физика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Русская литература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360046"/>
                  </a:ext>
                </a:extLst>
              </a:tr>
              <a:tr h="1294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kern="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  <a:endParaRPr lang="ru-RU" sz="900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8239" marR="48239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Обучение грамоте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Познание мира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Естествознание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kk-KZ" sz="900" b="1" kern="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Геометрия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Алгебра и начала анализа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История Казахстана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Всемирная история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және әдебиеті</a:t>
                      </a:r>
                      <a:endParaRPr lang="ru-RU" sz="900" b="1" kern="1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Химия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00475" algn="l"/>
                          <a:tab pos="7191375" algn="l"/>
                        </a:tabLst>
                      </a:pPr>
                      <a:r>
                        <a:rPr lang="ru-RU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Биология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Қазақ тілі 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900" b="1" kern="15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Английский язык</a:t>
                      </a:r>
                      <a:endParaRPr lang="ru-RU" sz="900" b="1" kern="1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600943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3113" y="83403"/>
            <a:ext cx="10464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РАСПИСАНИЕ ВИДЕОУРОКОВ НА ТВ ДЛЯ  1-11 КЛАССОВ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 РУССКОМ ЯЗЫКЕ ОБУЧЕНИЯ 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717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685</Words>
  <Application>Microsoft Office PowerPoint</Application>
  <PresentationFormat>Произвольный</PresentationFormat>
  <Paragraphs>388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Учитель</cp:lastModifiedBy>
  <cp:revision>1</cp:revision>
  <dcterms:created xsi:type="dcterms:W3CDTF">2020-03-30T05:22:47Z</dcterms:created>
  <dcterms:modified xsi:type="dcterms:W3CDTF">2020-03-30T08:09:04Z</dcterms:modified>
</cp:coreProperties>
</file>