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67EA2A-EBB0-48E2-B36D-1075EEE5309A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3C2895-73E8-4E08-A2E7-05F397A291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-khlCFOpzQ?t=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ТАҢҒАЖАЙЫП ҒАРЫШ ӘЛЕМІ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№7 </a:t>
            </a:r>
            <a:r>
              <a:rPr lang="kk-KZ" dirty="0" smtClean="0"/>
              <a:t>мектеп кітапханасы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Ғарыш</a:t>
            </a:r>
            <a:r>
              <a:rPr lang="ru-RU" dirty="0"/>
              <a:t> (араб.-</a:t>
            </a:r>
            <a:r>
              <a:rPr lang="ru-RU" dirty="0" err="1"/>
              <a:t>кеңістік</a:t>
            </a:r>
            <a:r>
              <a:rPr lang="ru-RU" dirty="0"/>
              <a:t>, космос) — </a:t>
            </a:r>
            <a:r>
              <a:rPr lang="ru-RU" dirty="0" err="1"/>
              <a:t>ғаламның</a:t>
            </a:r>
            <a:r>
              <a:rPr lang="ru-RU" dirty="0"/>
              <a:t> </a:t>
            </a:r>
            <a:r>
              <a:rPr lang="ru-RU" dirty="0" err="1"/>
              <a:t>астрономиялық</a:t>
            </a:r>
            <a:r>
              <a:rPr lang="ru-RU" dirty="0"/>
              <a:t> </a:t>
            </a:r>
            <a:r>
              <a:rPr lang="ru-RU" dirty="0" err="1"/>
              <a:t>анықтамасының</a:t>
            </a:r>
            <a:r>
              <a:rPr lang="ru-RU" dirty="0"/>
              <a:t> </a:t>
            </a:r>
            <a:r>
              <a:rPr lang="ru-RU" dirty="0" err="1"/>
              <a:t>синонимі.Кейде</a:t>
            </a:r>
            <a:r>
              <a:rPr lang="ru-RU" dirty="0"/>
              <a:t> 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ұғымына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атмосферасы</a:t>
            </a:r>
            <a:r>
              <a:rPr lang="ru-RU" dirty="0"/>
              <a:t> </a:t>
            </a:r>
            <a:r>
              <a:rPr lang="ru-RU" dirty="0" err="1"/>
              <a:t>енбей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 .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төңірегіндегі</a:t>
            </a:r>
            <a:r>
              <a:rPr lang="ru-RU" dirty="0"/>
              <a:t> </a:t>
            </a:r>
            <a:r>
              <a:rPr lang="ru-RU" dirty="0" err="1"/>
              <a:t>кеңістікті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(</a:t>
            </a:r>
            <a:r>
              <a:rPr lang="ru-RU" dirty="0" err="1"/>
              <a:t>ондағы</a:t>
            </a:r>
            <a:r>
              <a:rPr lang="ru-RU" dirty="0"/>
              <a:t> </a:t>
            </a:r>
            <a:r>
              <a:rPr lang="ru-RU" dirty="0" err="1"/>
              <a:t>нысандарды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)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жұлдыздар</a:t>
            </a:r>
            <a:r>
              <a:rPr lang="ru-RU" dirty="0"/>
              <a:t> мен </a:t>
            </a:r>
            <a:r>
              <a:rPr lang="ru-RU" dirty="0" err="1"/>
              <a:t>галактикалар,т.б</a:t>
            </a:r>
            <a:r>
              <a:rPr lang="ru-RU" dirty="0"/>
              <a:t>. </a:t>
            </a:r>
            <a:r>
              <a:rPr lang="ru-RU" dirty="0" err="1"/>
              <a:t>кеңістігін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(</a:t>
            </a:r>
            <a:r>
              <a:rPr lang="ru-RU" dirty="0" err="1"/>
              <a:t>ондағы</a:t>
            </a:r>
            <a:r>
              <a:rPr lang="ru-RU" dirty="0"/>
              <a:t> </a:t>
            </a:r>
            <a:r>
              <a:rPr lang="ru-RU" dirty="0" err="1"/>
              <a:t>нысандарды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)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ажыратылады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Ғарыш сөзінің анықтамасы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98012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err="1"/>
              <a:t>Ғарышта</a:t>
            </a:r>
            <a:r>
              <a:rPr lang="ru-RU" sz="3400" dirty="0"/>
              <a:t> </a:t>
            </a:r>
            <a:r>
              <a:rPr lang="ru-RU" sz="3400" dirty="0" err="1"/>
              <a:t>еш</a:t>
            </a:r>
            <a:r>
              <a:rPr lang="ru-RU" sz="3400" dirty="0"/>
              <a:t> </a:t>
            </a:r>
            <a:r>
              <a:rPr lang="ru-RU" sz="3400" dirty="0" err="1"/>
              <a:t>дыбыс</a:t>
            </a:r>
            <a:r>
              <a:rPr lang="ru-RU" sz="3400" dirty="0"/>
              <a:t> </a:t>
            </a:r>
            <a:r>
              <a:rPr lang="ru-RU" sz="3400" dirty="0" err="1"/>
              <a:t>естілмейді</a:t>
            </a:r>
            <a:r>
              <a:rPr lang="ru-RU" sz="3400" dirty="0"/>
              <a:t>, </a:t>
            </a:r>
            <a:r>
              <a:rPr lang="ru-RU" sz="3400" dirty="0" err="1"/>
              <a:t>өйткені</a:t>
            </a:r>
            <a:r>
              <a:rPr lang="ru-RU" sz="3400" dirty="0"/>
              <a:t> </a:t>
            </a:r>
            <a:r>
              <a:rPr lang="ru-RU" sz="3400" dirty="0" err="1"/>
              <a:t>дыбыс</a:t>
            </a:r>
            <a:r>
              <a:rPr lang="ru-RU" sz="3400" dirty="0"/>
              <a:t> </a:t>
            </a:r>
            <a:r>
              <a:rPr lang="ru-RU" sz="3400" dirty="0" err="1"/>
              <a:t>толқындарын</a:t>
            </a:r>
            <a:r>
              <a:rPr lang="ru-RU" sz="3400" dirty="0"/>
              <a:t> </a:t>
            </a:r>
            <a:r>
              <a:rPr lang="ru-RU" sz="3400" dirty="0" err="1"/>
              <a:t>тарататын</a:t>
            </a:r>
            <a:r>
              <a:rPr lang="ru-RU" sz="3400" dirty="0"/>
              <a:t> </a:t>
            </a:r>
            <a:r>
              <a:rPr lang="ru-RU" sz="3400" dirty="0" err="1"/>
              <a:t>ауа</a:t>
            </a:r>
            <a:r>
              <a:rPr lang="ru-RU" sz="3400" dirty="0"/>
              <a:t> </a:t>
            </a:r>
            <a:r>
              <a:rPr lang="ru-RU" sz="3400" dirty="0" err="1"/>
              <a:t>жоқ</a:t>
            </a:r>
            <a:r>
              <a:rPr lang="ru-RU" sz="3400" dirty="0"/>
              <a:t>. </a:t>
            </a:r>
            <a:r>
              <a:rPr lang="ru-RU" sz="3400" dirty="0" err="1"/>
              <a:t>Жер</a:t>
            </a:r>
            <a:r>
              <a:rPr lang="ru-RU" sz="3400" dirty="0"/>
              <a:t> – </a:t>
            </a:r>
            <a:r>
              <a:rPr lang="ru-RU" sz="3400" dirty="0" err="1"/>
              <a:t>әрбір</a:t>
            </a:r>
            <a:r>
              <a:rPr lang="ru-RU" sz="3400" dirty="0"/>
              <a:t> минут </a:t>
            </a:r>
            <a:r>
              <a:rPr lang="ru-RU" sz="3400" dirty="0" err="1"/>
              <a:t>сайын</a:t>
            </a:r>
            <a:r>
              <a:rPr lang="ru-RU" sz="3400" dirty="0"/>
              <a:t>, 19,3 </a:t>
            </a:r>
            <a:r>
              <a:rPr lang="ru-RU" sz="3400" dirty="0" err="1"/>
              <a:t>мың</a:t>
            </a:r>
            <a:r>
              <a:rPr lang="ru-RU" sz="3400" dirty="0"/>
              <a:t> </a:t>
            </a:r>
            <a:r>
              <a:rPr lang="ru-RU" sz="3400" dirty="0" err="1"/>
              <a:t>шақырымға</a:t>
            </a:r>
            <a:r>
              <a:rPr lang="ru-RU" sz="3400" dirty="0"/>
              <a:t> </a:t>
            </a:r>
            <a:r>
              <a:rPr lang="ru-RU" sz="3400" dirty="0" err="1"/>
              <a:t>жылжиды</a:t>
            </a:r>
            <a:r>
              <a:rPr lang="ru-RU" sz="3400" dirty="0"/>
              <a:t>. </a:t>
            </a:r>
            <a:r>
              <a:rPr lang="ru-RU" sz="3400" dirty="0" err="1"/>
              <a:t>Қарапайым</a:t>
            </a:r>
            <a:r>
              <a:rPr lang="ru-RU" sz="3400" dirty="0"/>
              <a:t> </a:t>
            </a:r>
            <a:r>
              <a:rPr lang="ru-RU" sz="3400" dirty="0" err="1"/>
              <a:t>автокөлікпен</a:t>
            </a:r>
            <a:r>
              <a:rPr lang="ru-RU" sz="3400" dirty="0"/>
              <a:t> </a:t>
            </a:r>
            <a:r>
              <a:rPr lang="ru-RU" sz="3400" dirty="0" err="1"/>
              <a:t>Күнге</a:t>
            </a:r>
            <a:r>
              <a:rPr lang="ru-RU" sz="3400" dirty="0"/>
              <a:t> </a:t>
            </a:r>
            <a:r>
              <a:rPr lang="ru-RU" sz="3400" dirty="0" err="1"/>
              <a:t>жету</a:t>
            </a:r>
            <a:r>
              <a:rPr lang="ru-RU" sz="3400" dirty="0"/>
              <a:t> </a:t>
            </a:r>
            <a:r>
              <a:rPr lang="ru-RU" sz="3400" dirty="0" err="1"/>
              <a:t>үшін</a:t>
            </a:r>
            <a:r>
              <a:rPr lang="ru-RU" sz="3400" dirty="0"/>
              <a:t>, 212 </a:t>
            </a:r>
            <a:r>
              <a:rPr lang="ru-RU" sz="3400" dirty="0" err="1"/>
              <a:t>жылдан</a:t>
            </a:r>
            <a:r>
              <a:rPr lang="ru-RU" sz="3400" dirty="0"/>
              <a:t> </a:t>
            </a:r>
            <a:r>
              <a:rPr lang="ru-RU" sz="3400" dirty="0" err="1"/>
              <a:t>астам</a:t>
            </a:r>
            <a:r>
              <a:rPr lang="ru-RU" sz="3400" dirty="0"/>
              <a:t> </a:t>
            </a:r>
            <a:r>
              <a:rPr lang="ru-RU" sz="3400" dirty="0" err="1"/>
              <a:t>уақыт</a:t>
            </a:r>
            <a:r>
              <a:rPr lang="ru-RU" sz="3400" dirty="0"/>
              <a:t> </a:t>
            </a:r>
            <a:r>
              <a:rPr lang="ru-RU" sz="3400" dirty="0" err="1"/>
              <a:t>керек</a:t>
            </a:r>
            <a:r>
              <a:rPr lang="ru-RU" sz="3400" dirty="0"/>
              <a:t>. </a:t>
            </a:r>
            <a:r>
              <a:rPr lang="ru-RU" sz="3400" dirty="0" err="1"/>
              <a:t>Венерада</a:t>
            </a:r>
            <a:r>
              <a:rPr lang="ru-RU" sz="3400" dirty="0"/>
              <a:t> </a:t>
            </a:r>
            <a:r>
              <a:rPr lang="ru-RU" sz="3400" dirty="0" err="1"/>
              <a:t>бір</a:t>
            </a:r>
            <a:r>
              <a:rPr lang="ru-RU" sz="3400" dirty="0"/>
              <a:t> </a:t>
            </a:r>
            <a:r>
              <a:rPr lang="ru-RU" sz="3400" dirty="0" err="1"/>
              <a:t>тәулік</a:t>
            </a:r>
            <a:r>
              <a:rPr lang="ru-RU" sz="3400" dirty="0"/>
              <a:t> </a:t>
            </a:r>
            <a:r>
              <a:rPr lang="ru-RU" sz="3400" dirty="0" err="1"/>
              <a:t>уақыт</a:t>
            </a:r>
            <a:r>
              <a:rPr lang="ru-RU" sz="3400" dirty="0"/>
              <a:t> 224 </a:t>
            </a:r>
            <a:r>
              <a:rPr lang="ru-RU" sz="3400" dirty="0" err="1"/>
              <a:t>күнді</a:t>
            </a:r>
            <a:r>
              <a:rPr lang="ru-RU" sz="3400" dirty="0"/>
              <a:t> </a:t>
            </a:r>
            <a:r>
              <a:rPr lang="ru-RU" sz="3400" dirty="0" err="1"/>
              <a:t>құрайды</a:t>
            </a:r>
            <a:r>
              <a:rPr lang="ru-RU" sz="3400" dirty="0"/>
              <a:t>. </a:t>
            </a:r>
            <a:r>
              <a:rPr lang="ru-RU" sz="3400" dirty="0" err="1"/>
              <a:t>Біздің</a:t>
            </a:r>
            <a:r>
              <a:rPr lang="ru-RU" sz="3400" dirty="0"/>
              <a:t> </a:t>
            </a:r>
            <a:r>
              <a:rPr lang="ru-RU" sz="3400" dirty="0" err="1"/>
              <a:t>планетамызды</a:t>
            </a:r>
            <a:r>
              <a:rPr lang="ru-RU" sz="3400" dirty="0"/>
              <a:t> </a:t>
            </a:r>
            <a:r>
              <a:rPr lang="ru-RU" sz="3400" dirty="0" err="1"/>
              <a:t>ғарыштан</a:t>
            </a:r>
            <a:r>
              <a:rPr lang="ru-RU" sz="3400" dirty="0"/>
              <a:t> </a:t>
            </a:r>
            <a:r>
              <a:rPr lang="ru-RU" sz="3400" dirty="0" err="1"/>
              <a:t>өз</a:t>
            </a:r>
            <a:r>
              <a:rPr lang="ru-RU" sz="3400" dirty="0"/>
              <a:t> </a:t>
            </a:r>
            <a:r>
              <a:rPr lang="ru-RU" sz="3400" dirty="0" err="1"/>
              <a:t>көзімен</a:t>
            </a:r>
            <a:r>
              <a:rPr lang="ru-RU" sz="3400" dirty="0"/>
              <a:t>, тек 24 </a:t>
            </a:r>
            <a:r>
              <a:rPr lang="ru-RU" sz="3400" dirty="0" err="1"/>
              <a:t>адам</a:t>
            </a:r>
            <a:r>
              <a:rPr lang="ru-RU" sz="3400" dirty="0"/>
              <a:t> </a:t>
            </a:r>
            <a:r>
              <a:rPr lang="ru-RU" sz="3400" dirty="0" err="1"/>
              <a:t>ғана</a:t>
            </a:r>
            <a:r>
              <a:rPr lang="ru-RU" sz="3400" dirty="0"/>
              <a:t> </a:t>
            </a:r>
            <a:r>
              <a:rPr lang="ru-RU" sz="3400" dirty="0" err="1"/>
              <a:t>көрді</a:t>
            </a:r>
            <a:r>
              <a:rPr lang="ru-RU" sz="3400" dirty="0"/>
              <a:t>. Плутон –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жүйесіндегі</a:t>
            </a:r>
            <a:r>
              <a:rPr lang="ru-RU" sz="3400" dirty="0"/>
              <a:t> </a:t>
            </a:r>
            <a:r>
              <a:rPr lang="ru-RU" sz="3400" dirty="0" err="1"/>
              <a:t>ең</a:t>
            </a:r>
            <a:r>
              <a:rPr lang="ru-RU" sz="3400" dirty="0"/>
              <a:t> </a:t>
            </a:r>
            <a:r>
              <a:rPr lang="ru-RU" sz="3400" dirty="0" err="1"/>
              <a:t>суық</a:t>
            </a:r>
            <a:r>
              <a:rPr lang="ru-RU" sz="3400" dirty="0"/>
              <a:t> планета. </a:t>
            </a:r>
            <a:r>
              <a:rPr lang="ru-RU" sz="3400" dirty="0" err="1"/>
              <a:t>Онда</a:t>
            </a:r>
            <a:r>
              <a:rPr lang="ru-RU" sz="3400" dirty="0"/>
              <a:t> температура -2000С-ге </a:t>
            </a:r>
            <a:r>
              <a:rPr lang="ru-RU" sz="3400" dirty="0" err="1"/>
              <a:t>дейін</a:t>
            </a:r>
            <a:r>
              <a:rPr lang="ru-RU" sz="3400" dirty="0"/>
              <a:t> </a:t>
            </a:r>
            <a:r>
              <a:rPr lang="ru-RU" sz="3400" dirty="0" err="1"/>
              <a:t>төмендейді</a:t>
            </a:r>
            <a:r>
              <a:rPr lang="ru-RU" sz="3400" dirty="0"/>
              <a:t>. 2030 </a:t>
            </a:r>
            <a:r>
              <a:rPr lang="ru-RU" sz="3400" dirty="0" err="1"/>
              <a:t>жылға</a:t>
            </a:r>
            <a:r>
              <a:rPr lang="ru-RU" sz="3400" dirty="0"/>
              <a:t> </a:t>
            </a:r>
            <a:r>
              <a:rPr lang="ru-RU" sz="3400" dirty="0" err="1"/>
              <a:t>қарай</a:t>
            </a:r>
            <a:r>
              <a:rPr lang="ru-RU" sz="3400" dirty="0"/>
              <a:t> Айда, </a:t>
            </a:r>
            <a:r>
              <a:rPr lang="ru-RU" sz="3400" dirty="0" err="1"/>
              <a:t>қала</a:t>
            </a:r>
            <a:r>
              <a:rPr lang="ru-RU" sz="3400" dirty="0"/>
              <a:t> салу </a:t>
            </a:r>
            <a:r>
              <a:rPr lang="ru-RU" sz="3400" dirty="0" err="1"/>
              <a:t>жоспарланып</a:t>
            </a:r>
            <a:r>
              <a:rPr lang="ru-RU" sz="3400" dirty="0"/>
              <a:t> </a:t>
            </a:r>
            <a:r>
              <a:rPr lang="ru-RU" sz="3400" dirty="0" err="1"/>
              <a:t>отыр</a:t>
            </a:r>
            <a:r>
              <a:rPr lang="ru-RU" sz="3400" dirty="0"/>
              <a:t>. </a:t>
            </a:r>
            <a:r>
              <a:rPr lang="ru-RU" sz="3400" dirty="0" err="1"/>
              <a:t>Айдын</a:t>
            </a:r>
            <a:r>
              <a:rPr lang="ru-RU" sz="3400" dirty="0"/>
              <a:t> </a:t>
            </a:r>
            <a:r>
              <a:rPr lang="ru-RU" sz="3400" dirty="0" err="1"/>
              <a:t>бетінде</a:t>
            </a:r>
            <a:r>
              <a:rPr lang="ru-RU" sz="3400" dirty="0"/>
              <a:t> </a:t>
            </a:r>
            <a:r>
              <a:rPr lang="ru-RU" sz="3400" dirty="0" err="1"/>
              <a:t>аяқтын</a:t>
            </a:r>
            <a:r>
              <a:rPr lang="ru-RU" sz="3400" dirty="0"/>
              <a:t> </a:t>
            </a:r>
            <a:r>
              <a:rPr lang="ru-RU" sz="3400" dirty="0" err="1"/>
              <a:t>ізін</a:t>
            </a:r>
            <a:r>
              <a:rPr lang="ru-RU" sz="3400" dirty="0"/>
              <a:t> </a:t>
            </a:r>
            <a:r>
              <a:rPr lang="ru-RU" sz="3400" dirty="0" err="1"/>
              <a:t>қалдыратын</a:t>
            </a:r>
            <a:r>
              <a:rPr lang="ru-RU" sz="3400" dirty="0"/>
              <a:t> </a:t>
            </a:r>
            <a:r>
              <a:rPr lang="ru-RU" sz="3400" dirty="0" err="1"/>
              <a:t>болсаңыз</a:t>
            </a:r>
            <a:r>
              <a:rPr lang="ru-RU" sz="3400" dirty="0"/>
              <a:t>, </a:t>
            </a:r>
            <a:r>
              <a:rPr lang="ru-RU" sz="3400" dirty="0" err="1"/>
              <a:t>ол</a:t>
            </a:r>
            <a:r>
              <a:rPr lang="ru-RU" sz="3400" dirty="0"/>
              <a:t>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мәңгілік</a:t>
            </a:r>
            <a:r>
              <a:rPr lang="ru-RU" sz="3400" dirty="0"/>
              <a:t> </a:t>
            </a:r>
            <a:r>
              <a:rPr lang="ru-RU" sz="3400" dirty="0" err="1"/>
              <a:t>сақталып</a:t>
            </a:r>
            <a:r>
              <a:rPr lang="ru-RU" sz="3400" dirty="0"/>
              <a:t> </a:t>
            </a:r>
            <a:r>
              <a:rPr lang="ru-RU" sz="3400" dirty="0" err="1"/>
              <a:t>қалады</a:t>
            </a:r>
            <a:r>
              <a:rPr lang="ru-RU" sz="3400" dirty="0"/>
              <a:t>. </a:t>
            </a:r>
            <a:r>
              <a:rPr lang="ru-RU" sz="3400" dirty="0" err="1"/>
              <a:t>Көлемі</a:t>
            </a:r>
            <a:r>
              <a:rPr lang="ru-RU" sz="3400" dirty="0"/>
              <a:t> </a:t>
            </a:r>
            <a:r>
              <a:rPr lang="ru-RU" sz="3400" dirty="0" err="1"/>
              <a:t>бойынша</a:t>
            </a:r>
            <a:r>
              <a:rPr lang="ru-RU" sz="3400" dirty="0"/>
              <a:t>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Жерден</a:t>
            </a:r>
            <a:r>
              <a:rPr lang="ru-RU" sz="3400" dirty="0"/>
              <a:t> 1,3 миллион </a:t>
            </a:r>
            <a:r>
              <a:rPr lang="ru-RU" sz="3400" dirty="0" err="1"/>
              <a:t>есе</a:t>
            </a:r>
            <a:r>
              <a:rPr lang="ru-RU" sz="3400" dirty="0"/>
              <a:t> </a:t>
            </a:r>
            <a:r>
              <a:rPr lang="ru-RU" sz="3400" dirty="0" err="1"/>
              <a:t>үлкен</a:t>
            </a:r>
            <a:r>
              <a:rPr lang="ru-RU" sz="3400" dirty="0"/>
              <a:t>.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жүйесінің</a:t>
            </a:r>
            <a:r>
              <a:rPr lang="ru-RU" sz="3400" dirty="0"/>
              <a:t> </a:t>
            </a:r>
            <a:r>
              <a:rPr lang="ru-RU" sz="3400" dirty="0" err="1"/>
              <a:t>жасы</a:t>
            </a:r>
            <a:r>
              <a:rPr lang="ru-RU" sz="3400" dirty="0"/>
              <a:t> </a:t>
            </a:r>
            <a:r>
              <a:rPr lang="ru-RU" sz="3400" dirty="0" err="1"/>
              <a:t>шамамен</a:t>
            </a:r>
            <a:r>
              <a:rPr lang="ru-RU" sz="3400" dirty="0"/>
              <a:t> 4,6 миллиард </a:t>
            </a:r>
            <a:r>
              <a:rPr lang="ru-RU" sz="3400" dirty="0" err="1"/>
              <a:t>жыл</a:t>
            </a:r>
            <a:r>
              <a:rPr lang="ru-RU" sz="3400" dirty="0"/>
              <a:t>. </a:t>
            </a:r>
            <a:r>
              <a:rPr lang="ru-RU" sz="3400" dirty="0" err="1"/>
              <a:t>Ғалымдар</a:t>
            </a:r>
            <a:r>
              <a:rPr lang="ru-RU" sz="3400" dirty="0"/>
              <a:t> </a:t>
            </a:r>
            <a:r>
              <a:rPr lang="ru-RU" sz="3400" dirty="0" err="1"/>
              <a:t>ол</a:t>
            </a:r>
            <a:r>
              <a:rPr lang="ru-RU" sz="3400" dirty="0"/>
              <a:t> </a:t>
            </a:r>
            <a:r>
              <a:rPr lang="ru-RU" sz="3400" dirty="0" err="1"/>
              <a:t>тағы</a:t>
            </a:r>
            <a:r>
              <a:rPr lang="ru-RU" sz="3400" dirty="0"/>
              <a:t> 5 000 миллион </a:t>
            </a:r>
            <a:r>
              <a:rPr lang="ru-RU" sz="3400" dirty="0" err="1"/>
              <a:t>жыл</a:t>
            </a:r>
            <a:r>
              <a:rPr lang="ru-RU" sz="3400" dirty="0"/>
              <a:t> </a:t>
            </a:r>
            <a:r>
              <a:rPr lang="ru-RU" sz="3400" dirty="0" err="1"/>
              <a:t>өмір</a:t>
            </a:r>
            <a:r>
              <a:rPr lang="ru-RU" sz="3400" dirty="0"/>
              <a:t> </a:t>
            </a:r>
            <a:r>
              <a:rPr lang="ru-RU" sz="3400" dirty="0" err="1"/>
              <a:t>сүретінін</a:t>
            </a:r>
            <a:r>
              <a:rPr lang="ru-RU" sz="3400" dirty="0"/>
              <a:t> </a:t>
            </a:r>
            <a:r>
              <a:rPr lang="ru-RU" sz="3400" dirty="0" err="1"/>
              <a:t>болжайды</a:t>
            </a:r>
            <a:r>
              <a:rPr lang="ru-RU" sz="3400" dirty="0"/>
              <a:t>. 1957 </a:t>
            </a:r>
            <a:r>
              <a:rPr lang="ru-RU" sz="3400" dirty="0" err="1"/>
              <a:t>жылы</a:t>
            </a:r>
            <a:r>
              <a:rPr lang="ru-RU" sz="3400" dirty="0"/>
              <a:t> </a:t>
            </a:r>
            <a:r>
              <a:rPr lang="ru-RU" sz="3400" dirty="0" err="1"/>
              <a:t>ғарышқа</a:t>
            </a:r>
            <a:r>
              <a:rPr lang="ru-RU" sz="3400" dirty="0"/>
              <a:t> </a:t>
            </a:r>
            <a:r>
              <a:rPr lang="ru-RU" sz="3400" dirty="0" err="1"/>
              <a:t>ұшқан</a:t>
            </a:r>
            <a:r>
              <a:rPr lang="ru-RU" sz="3400" dirty="0"/>
              <a:t> </a:t>
            </a:r>
            <a:r>
              <a:rPr lang="ru-RU" sz="3400" dirty="0" err="1"/>
              <a:t>алғашқы</a:t>
            </a:r>
            <a:r>
              <a:rPr lang="ru-RU" sz="3400" dirty="0"/>
              <a:t> </a:t>
            </a:r>
            <a:r>
              <a:rPr lang="ru-RU" sz="3400" dirty="0" err="1"/>
              <a:t>иттін</a:t>
            </a:r>
            <a:r>
              <a:rPr lang="ru-RU" sz="3400" dirty="0"/>
              <a:t> </a:t>
            </a:r>
            <a:r>
              <a:rPr lang="ru-RU" sz="3400" dirty="0" err="1"/>
              <a:t>аты</a:t>
            </a:r>
            <a:r>
              <a:rPr lang="ru-RU" sz="3400" dirty="0"/>
              <a:t> – Лайка. </a:t>
            </a:r>
            <a:r>
              <a:rPr lang="ru-RU" sz="3400" dirty="0" err="1"/>
              <a:t>Ит</a:t>
            </a:r>
            <a:r>
              <a:rPr lang="ru-RU" sz="3400" dirty="0"/>
              <a:t> – </a:t>
            </a:r>
            <a:r>
              <a:rPr lang="ru-RU" sz="3400" dirty="0" err="1"/>
              <a:t>ауа</a:t>
            </a:r>
            <a:r>
              <a:rPr lang="ru-RU" sz="3400" dirty="0"/>
              <a:t> </a:t>
            </a:r>
            <a:r>
              <a:rPr lang="ru-RU" sz="3400" dirty="0" err="1"/>
              <a:t>жетіспегендіктен</a:t>
            </a:r>
            <a:r>
              <a:rPr lang="ru-RU" sz="3400" dirty="0"/>
              <a:t> </a:t>
            </a:r>
            <a:r>
              <a:rPr lang="ru-RU" sz="3400" dirty="0" err="1"/>
              <a:t>қайтыс</a:t>
            </a:r>
            <a:r>
              <a:rPr lang="ru-RU" sz="3400" dirty="0"/>
              <a:t> </a:t>
            </a:r>
            <a:r>
              <a:rPr lang="ru-RU" sz="3400" dirty="0" err="1"/>
              <a:t>болды</a:t>
            </a:r>
            <a:r>
              <a:rPr lang="ru-RU" sz="3400" dirty="0"/>
              <a:t>.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жүйесі</a:t>
            </a:r>
            <a:r>
              <a:rPr lang="ru-RU" sz="3400" dirty="0"/>
              <a:t> </a:t>
            </a:r>
            <a:r>
              <a:rPr lang="ru-RU" sz="3400" dirty="0" err="1"/>
              <a:t>массасының</a:t>
            </a:r>
            <a:r>
              <a:rPr lang="ru-RU" sz="3400" dirty="0"/>
              <a:t> 99% – </a:t>
            </a:r>
            <a:r>
              <a:rPr lang="ru-RU" sz="3400" dirty="0" err="1"/>
              <a:t>ын</a:t>
            </a:r>
            <a:r>
              <a:rPr lang="ru-RU" sz="3400" dirty="0"/>
              <a:t>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құрайды</a:t>
            </a:r>
            <a:r>
              <a:rPr lang="ru-RU" sz="3400" dirty="0"/>
              <a:t>. </a:t>
            </a:r>
            <a:r>
              <a:rPr lang="ru-RU" sz="3400" dirty="0" err="1"/>
              <a:t>Жыл</a:t>
            </a:r>
            <a:r>
              <a:rPr lang="ru-RU" sz="3400" dirty="0"/>
              <a:t> </a:t>
            </a:r>
            <a:r>
              <a:rPr lang="ru-RU" sz="3400" dirty="0" err="1"/>
              <a:t>сайын</a:t>
            </a:r>
            <a:r>
              <a:rPr lang="ru-RU" sz="3400" dirty="0"/>
              <a:t> </a:t>
            </a:r>
            <a:r>
              <a:rPr lang="ru-RU" sz="3400" dirty="0" err="1"/>
              <a:t>біздің</a:t>
            </a:r>
            <a:r>
              <a:rPr lang="ru-RU" sz="3400" dirty="0"/>
              <a:t> </a:t>
            </a:r>
            <a:r>
              <a:rPr lang="ru-RU" sz="3400" dirty="0" err="1"/>
              <a:t>Галактикамызда</a:t>
            </a:r>
            <a:r>
              <a:rPr lang="ru-RU" sz="3400" dirty="0"/>
              <a:t>, </a:t>
            </a:r>
            <a:r>
              <a:rPr lang="ru-RU" sz="3400" dirty="0" err="1"/>
              <a:t>қырық</a:t>
            </a:r>
            <a:r>
              <a:rPr lang="ru-RU" sz="3400" dirty="0"/>
              <a:t> </a:t>
            </a:r>
            <a:r>
              <a:rPr lang="ru-RU" sz="3400" dirty="0" err="1"/>
              <a:t>жаңа</a:t>
            </a:r>
            <a:r>
              <a:rPr lang="ru-RU" sz="3400" dirty="0"/>
              <a:t> </a:t>
            </a:r>
            <a:r>
              <a:rPr lang="ru-RU" sz="3400" dirty="0" err="1"/>
              <a:t>жұлдыз</a:t>
            </a:r>
            <a:r>
              <a:rPr lang="ru-RU" sz="3400" dirty="0"/>
              <a:t> </a:t>
            </a:r>
            <a:r>
              <a:rPr lang="ru-RU" sz="3400" dirty="0" err="1"/>
              <a:t>пайда</a:t>
            </a:r>
            <a:r>
              <a:rPr lang="ru-RU" sz="3400" dirty="0"/>
              <a:t> </a:t>
            </a:r>
            <a:r>
              <a:rPr lang="ru-RU" sz="3400" dirty="0" err="1"/>
              <a:t>болады</a:t>
            </a:r>
            <a:r>
              <a:rPr lang="ru-RU" sz="3400" dirty="0"/>
              <a:t>. </a:t>
            </a:r>
            <a:r>
              <a:rPr lang="ru-RU" sz="3400" dirty="0" err="1"/>
              <a:t>Ғарышқа</a:t>
            </a:r>
            <a:r>
              <a:rPr lang="ru-RU" sz="3400" dirty="0"/>
              <a:t> </a:t>
            </a:r>
            <a:r>
              <a:rPr lang="ru-RU" sz="3400" dirty="0" err="1"/>
              <a:t>бірінші</a:t>
            </a:r>
            <a:r>
              <a:rPr lang="ru-RU" sz="3400" dirty="0"/>
              <a:t> </a:t>
            </a:r>
            <a:r>
              <a:rPr lang="ru-RU" sz="3400" dirty="0" err="1"/>
              <a:t>болып</a:t>
            </a:r>
            <a:r>
              <a:rPr lang="ru-RU" sz="3400" dirty="0"/>
              <a:t> </a:t>
            </a:r>
            <a:r>
              <a:rPr lang="ru-RU" sz="3400" dirty="0" err="1"/>
              <a:t>ұшқан</a:t>
            </a:r>
            <a:r>
              <a:rPr lang="ru-RU" sz="3400" dirty="0"/>
              <a:t> </a:t>
            </a:r>
            <a:r>
              <a:rPr lang="ru-RU" sz="3400" dirty="0" err="1"/>
              <a:t>әйел</a:t>
            </a:r>
            <a:r>
              <a:rPr lang="ru-RU" sz="3400" dirty="0"/>
              <a:t> – Валентина Терешкова. </a:t>
            </a:r>
            <a:r>
              <a:rPr lang="ru-RU" sz="3400" dirty="0" err="1"/>
              <a:t>Біздің</a:t>
            </a:r>
            <a:r>
              <a:rPr lang="ru-RU" sz="3400" dirty="0"/>
              <a:t>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жүйемізде</a:t>
            </a:r>
            <a:r>
              <a:rPr lang="ru-RU" sz="3400" dirty="0"/>
              <a:t> </a:t>
            </a:r>
            <a:r>
              <a:rPr lang="ru-RU" sz="3400" dirty="0" err="1"/>
              <a:t>Жерге</a:t>
            </a:r>
            <a:r>
              <a:rPr lang="ru-RU" sz="3400" dirty="0"/>
              <a:t> </a:t>
            </a:r>
            <a:r>
              <a:rPr lang="ru-RU" sz="3400" dirty="0" err="1"/>
              <a:t>ұқсайтын</a:t>
            </a:r>
            <a:r>
              <a:rPr lang="ru-RU" sz="3400" dirty="0"/>
              <a:t> </a:t>
            </a:r>
            <a:r>
              <a:rPr lang="ru-RU" sz="3400" dirty="0" err="1"/>
              <a:t>дене</a:t>
            </a:r>
            <a:r>
              <a:rPr lang="ru-RU" sz="3400" dirty="0"/>
              <a:t> бар. </a:t>
            </a:r>
            <a:r>
              <a:rPr lang="ru-RU" sz="3400" dirty="0" err="1"/>
              <a:t>Ол</a:t>
            </a:r>
            <a:r>
              <a:rPr lang="ru-RU" sz="3400" dirty="0"/>
              <a:t> Титан </a:t>
            </a:r>
            <a:r>
              <a:rPr lang="ru-RU" sz="3400" dirty="0" err="1"/>
              <a:t>деп</a:t>
            </a:r>
            <a:r>
              <a:rPr lang="ru-RU" sz="3400" dirty="0"/>
              <a:t> </a:t>
            </a:r>
            <a:r>
              <a:rPr lang="ru-RU" sz="3400" dirty="0" err="1"/>
              <a:t>аталады</a:t>
            </a:r>
            <a:r>
              <a:rPr lang="ru-RU" sz="3400" dirty="0"/>
              <a:t> </a:t>
            </a:r>
            <a:r>
              <a:rPr lang="ru-RU" sz="3400" dirty="0" err="1"/>
              <a:t>және</a:t>
            </a:r>
            <a:r>
              <a:rPr lang="ru-RU" sz="3400" dirty="0"/>
              <a:t> </a:t>
            </a:r>
            <a:r>
              <a:rPr lang="ru-RU" sz="3400" dirty="0" err="1"/>
              <a:t>ол</a:t>
            </a:r>
            <a:r>
              <a:rPr lang="ru-RU" sz="3400" dirty="0"/>
              <a:t> Сатурн </a:t>
            </a:r>
            <a:r>
              <a:rPr lang="ru-RU" sz="3400" dirty="0" err="1"/>
              <a:t>планетасының</a:t>
            </a:r>
            <a:r>
              <a:rPr lang="ru-RU" sz="3400" dirty="0"/>
              <a:t> </a:t>
            </a:r>
            <a:r>
              <a:rPr lang="ru-RU" sz="3400" dirty="0" err="1"/>
              <a:t>серігі</a:t>
            </a:r>
            <a:r>
              <a:rPr lang="ru-RU" sz="3400" dirty="0"/>
              <a:t>. </a:t>
            </a:r>
            <a:r>
              <a:rPr lang="ru-RU" sz="3400" dirty="0" err="1"/>
              <a:t>Онда</a:t>
            </a:r>
            <a:r>
              <a:rPr lang="ru-RU" sz="3400" dirty="0"/>
              <a:t> да </a:t>
            </a:r>
            <a:r>
              <a:rPr lang="ru-RU" sz="3400" dirty="0" err="1"/>
              <a:t>өзендер</a:t>
            </a:r>
            <a:r>
              <a:rPr lang="ru-RU" sz="3400" dirty="0"/>
              <a:t>, </a:t>
            </a:r>
            <a:r>
              <a:rPr lang="ru-RU" sz="3400" dirty="0" err="1"/>
              <a:t>теңіздер</a:t>
            </a:r>
            <a:r>
              <a:rPr lang="ru-RU" sz="3400" dirty="0"/>
              <a:t>, </a:t>
            </a:r>
            <a:r>
              <a:rPr lang="ru-RU" sz="3400" dirty="0" err="1"/>
              <a:t>вулкандар</a:t>
            </a:r>
            <a:r>
              <a:rPr lang="ru-RU" sz="3400" dirty="0"/>
              <a:t> </a:t>
            </a:r>
            <a:r>
              <a:rPr lang="ru-RU" sz="3400" dirty="0" err="1"/>
              <a:t>және</a:t>
            </a:r>
            <a:r>
              <a:rPr lang="ru-RU" sz="3400" dirty="0"/>
              <a:t> </a:t>
            </a:r>
            <a:r>
              <a:rPr lang="ru-RU" sz="3400" dirty="0" err="1"/>
              <a:t>тығыз</a:t>
            </a:r>
            <a:r>
              <a:rPr lang="ru-RU" sz="3400" dirty="0"/>
              <a:t> атмосфера бар. </a:t>
            </a:r>
            <a:r>
              <a:rPr lang="ru-RU" sz="3400" dirty="0" err="1"/>
              <a:t>Әлемде</a:t>
            </a:r>
            <a:r>
              <a:rPr lang="ru-RU" sz="3400" dirty="0"/>
              <a:t> 100 </a:t>
            </a:r>
            <a:r>
              <a:rPr lang="ru-RU" sz="3400" dirty="0" err="1"/>
              <a:t>миллиардтан</a:t>
            </a:r>
            <a:r>
              <a:rPr lang="ru-RU" sz="3400" dirty="0"/>
              <a:t> </a:t>
            </a:r>
            <a:r>
              <a:rPr lang="ru-RU" sz="3400" dirty="0" err="1"/>
              <a:t>астам</a:t>
            </a:r>
            <a:r>
              <a:rPr lang="ru-RU" sz="3400" dirty="0"/>
              <a:t> галактика бар, </a:t>
            </a:r>
            <a:r>
              <a:rPr lang="ru-RU" sz="3400" dirty="0" err="1"/>
              <a:t>сондықтан</a:t>
            </a:r>
            <a:r>
              <a:rPr lang="ru-RU" sz="3400" dirty="0"/>
              <a:t> </a:t>
            </a:r>
            <a:r>
              <a:rPr lang="ru-RU" sz="3400" dirty="0" err="1"/>
              <a:t>ғарыш</a:t>
            </a:r>
            <a:r>
              <a:rPr lang="ru-RU" sz="3400" dirty="0"/>
              <a:t> </a:t>
            </a:r>
            <a:r>
              <a:rPr lang="ru-RU" sz="3400" dirty="0" err="1"/>
              <a:t>кеңістігінде</a:t>
            </a:r>
            <a:r>
              <a:rPr lang="ru-RU" sz="3400" dirty="0"/>
              <a:t> </a:t>
            </a:r>
            <a:r>
              <a:rPr lang="ru-RU" sz="3400" dirty="0" err="1"/>
              <a:t>адамдар</a:t>
            </a:r>
            <a:r>
              <a:rPr lang="ru-RU" sz="3400" dirty="0"/>
              <a:t> </a:t>
            </a:r>
            <a:r>
              <a:rPr lang="ru-RU" sz="3400" dirty="0" err="1"/>
              <a:t>жалғыз</a:t>
            </a:r>
            <a:r>
              <a:rPr lang="ru-RU" sz="3400" dirty="0"/>
              <a:t> </a:t>
            </a:r>
            <a:r>
              <a:rPr lang="ru-RU" sz="3400" dirty="0" err="1"/>
              <a:t>емес</a:t>
            </a:r>
            <a:r>
              <a:rPr lang="ru-RU" sz="3400" dirty="0"/>
              <a:t> </a:t>
            </a:r>
            <a:r>
              <a:rPr lang="ru-RU" sz="3400" dirty="0" err="1"/>
              <a:t>екендігіне</a:t>
            </a:r>
            <a:r>
              <a:rPr lang="ru-RU" sz="3400" dirty="0"/>
              <a:t> </a:t>
            </a:r>
            <a:r>
              <a:rPr lang="ru-RU" sz="3400" dirty="0" err="1"/>
              <a:t>сенімдіміз</a:t>
            </a:r>
            <a:r>
              <a:rPr lang="ru-RU" sz="3400" dirty="0"/>
              <a:t>. Марс </a:t>
            </a:r>
            <a:r>
              <a:rPr lang="ru-RU" sz="3400" dirty="0" err="1"/>
              <a:t>планетасының</a:t>
            </a:r>
            <a:r>
              <a:rPr lang="ru-RU" sz="3400" dirty="0"/>
              <a:t> </a:t>
            </a:r>
            <a:r>
              <a:rPr lang="ru-RU" sz="3400" dirty="0" err="1"/>
              <a:t>гравитациялық</a:t>
            </a:r>
            <a:r>
              <a:rPr lang="ru-RU" sz="3400" dirty="0"/>
              <a:t> </a:t>
            </a:r>
            <a:r>
              <a:rPr lang="ru-RU" sz="3400" dirty="0" err="1"/>
              <a:t>өрісінін</a:t>
            </a:r>
            <a:r>
              <a:rPr lang="ru-RU" sz="3400" dirty="0"/>
              <a:t> </a:t>
            </a:r>
            <a:r>
              <a:rPr lang="ru-RU" sz="3400" dirty="0" err="1"/>
              <a:t>төмен</a:t>
            </a:r>
            <a:r>
              <a:rPr lang="ru-RU" sz="3400" dirty="0"/>
              <a:t> </a:t>
            </a:r>
            <a:r>
              <a:rPr lang="ru-RU" sz="3400" dirty="0" err="1"/>
              <a:t>болғандығынан</a:t>
            </a:r>
            <a:r>
              <a:rPr lang="ru-RU" sz="3400" dirty="0"/>
              <a:t>, </a:t>
            </a:r>
            <a:r>
              <a:rPr lang="ru-RU" sz="3400" dirty="0" err="1"/>
              <a:t>Жер</a:t>
            </a:r>
            <a:r>
              <a:rPr lang="ru-RU" sz="3400" dirty="0"/>
              <a:t> </a:t>
            </a:r>
            <a:r>
              <a:rPr lang="ru-RU" sz="3400" dirty="0" err="1"/>
              <a:t>бетінде</a:t>
            </a:r>
            <a:r>
              <a:rPr lang="ru-RU" sz="3400" dirty="0"/>
              <a:t> </a:t>
            </a:r>
            <a:r>
              <a:rPr lang="ru-RU" sz="3400" dirty="0" err="1"/>
              <a:t>салмағы</a:t>
            </a:r>
            <a:r>
              <a:rPr lang="ru-RU" sz="3400" dirty="0"/>
              <a:t> 100 кг </a:t>
            </a:r>
            <a:r>
              <a:rPr lang="ru-RU" sz="3400" dirty="0" err="1"/>
              <a:t>адам</a:t>
            </a:r>
            <a:r>
              <a:rPr lang="ru-RU" sz="3400" dirty="0"/>
              <a:t>, </a:t>
            </a:r>
            <a:r>
              <a:rPr lang="ru-RU" sz="3400" dirty="0" err="1"/>
              <a:t>Марста</a:t>
            </a:r>
            <a:r>
              <a:rPr lang="ru-RU" sz="3400" dirty="0"/>
              <a:t> 38 кг </a:t>
            </a:r>
            <a:r>
              <a:rPr lang="ru-RU" sz="3400" dirty="0" err="1"/>
              <a:t>болады</a:t>
            </a:r>
            <a:r>
              <a:rPr lang="ru-RU" sz="3400" dirty="0"/>
              <a:t>. «Астронавт» </a:t>
            </a:r>
            <a:r>
              <a:rPr lang="ru-RU" sz="3400" dirty="0" err="1"/>
              <a:t>термині</a:t>
            </a:r>
            <a:r>
              <a:rPr lang="ru-RU" sz="3400" dirty="0"/>
              <a:t> </a:t>
            </a:r>
            <a:r>
              <a:rPr lang="ru-RU" sz="3400" dirty="0" err="1"/>
              <a:t>Ежелгі</a:t>
            </a:r>
            <a:r>
              <a:rPr lang="ru-RU" sz="3400" dirty="0"/>
              <a:t> </a:t>
            </a:r>
            <a:r>
              <a:rPr lang="ru-RU" sz="3400" dirty="0" err="1"/>
              <a:t>Грекиядан</a:t>
            </a:r>
            <a:r>
              <a:rPr lang="ru-RU" sz="3400" dirty="0"/>
              <a:t> </a:t>
            </a:r>
            <a:r>
              <a:rPr lang="ru-RU" sz="3400" dirty="0" err="1"/>
              <a:t>келді</a:t>
            </a:r>
            <a:r>
              <a:rPr lang="ru-RU" sz="3400" dirty="0"/>
              <a:t>, </a:t>
            </a:r>
            <a:r>
              <a:rPr lang="ru-RU" sz="3400" dirty="0" err="1"/>
              <a:t>астро</a:t>
            </a:r>
            <a:r>
              <a:rPr lang="ru-RU" sz="3400" dirty="0"/>
              <a:t> – «</a:t>
            </a:r>
            <a:r>
              <a:rPr lang="ru-RU" sz="3400" dirty="0" err="1"/>
              <a:t>жұлдыз</a:t>
            </a:r>
            <a:r>
              <a:rPr lang="ru-RU" sz="3400" dirty="0"/>
              <a:t>», «</a:t>
            </a:r>
            <a:r>
              <a:rPr lang="ru-RU" sz="3400" dirty="0" err="1"/>
              <a:t>навт</a:t>
            </a:r>
            <a:r>
              <a:rPr lang="ru-RU" sz="3400" dirty="0"/>
              <a:t>» – </a:t>
            </a:r>
            <a:r>
              <a:rPr lang="ru-RU" sz="3400" dirty="0" err="1"/>
              <a:t>теңізші</a:t>
            </a:r>
            <a:r>
              <a:rPr lang="ru-RU" sz="3400" dirty="0"/>
              <a:t> </a:t>
            </a:r>
            <a:r>
              <a:rPr lang="ru-RU" sz="3400" dirty="0" err="1"/>
              <a:t>дегенді</a:t>
            </a:r>
            <a:r>
              <a:rPr lang="ru-RU" sz="3400" dirty="0"/>
              <a:t> </a:t>
            </a:r>
            <a:r>
              <a:rPr lang="ru-RU" sz="3400" dirty="0" err="1"/>
              <a:t>білдіреді</a:t>
            </a:r>
            <a:r>
              <a:rPr lang="ru-RU" sz="3400" dirty="0"/>
              <a:t>. </a:t>
            </a:r>
            <a:r>
              <a:rPr lang="ru-RU" sz="3400" dirty="0" err="1"/>
              <a:t>Венерада</a:t>
            </a:r>
            <a:r>
              <a:rPr lang="ru-RU" sz="3400" dirty="0"/>
              <a:t> </a:t>
            </a:r>
            <a:r>
              <a:rPr lang="ru-RU" sz="3400" dirty="0" err="1"/>
              <a:t>күн</a:t>
            </a:r>
            <a:r>
              <a:rPr lang="ru-RU" sz="3400" dirty="0"/>
              <a:t> </a:t>
            </a:r>
            <a:r>
              <a:rPr lang="ru-RU" sz="3400" dirty="0" err="1"/>
              <a:t>батыстан</a:t>
            </a:r>
            <a:r>
              <a:rPr lang="ru-RU" sz="3400" dirty="0"/>
              <a:t> </a:t>
            </a:r>
            <a:r>
              <a:rPr lang="ru-RU" sz="3400" dirty="0" err="1"/>
              <a:t>шығып</a:t>
            </a:r>
            <a:r>
              <a:rPr lang="ru-RU" sz="3400" dirty="0"/>
              <a:t>, </a:t>
            </a:r>
            <a:r>
              <a:rPr lang="ru-RU" sz="3400" dirty="0" err="1"/>
              <a:t>шығыста</a:t>
            </a:r>
            <a:r>
              <a:rPr lang="ru-RU" sz="3400" dirty="0"/>
              <a:t> </a:t>
            </a:r>
            <a:r>
              <a:rPr lang="ru-RU" sz="3400" dirty="0" err="1"/>
              <a:t>батады</a:t>
            </a:r>
            <a:r>
              <a:rPr lang="ru-RU" sz="3400" dirty="0"/>
              <a:t>. </a:t>
            </a:r>
            <a:r>
              <a:rPr lang="ru-RU" sz="3400" dirty="0" err="1"/>
              <a:t>Жердің</a:t>
            </a:r>
            <a:r>
              <a:rPr lang="ru-RU" sz="3400" dirty="0"/>
              <a:t> </a:t>
            </a:r>
            <a:r>
              <a:rPr lang="ru-RU" sz="3400" dirty="0" err="1"/>
              <a:t>барлық</a:t>
            </a:r>
            <a:r>
              <a:rPr lang="ru-RU" sz="3400" dirty="0"/>
              <a:t> </a:t>
            </a:r>
            <a:r>
              <a:rPr lang="ru-RU" sz="3400" dirty="0" err="1"/>
              <a:t>жағалауларындағы</a:t>
            </a:r>
            <a:r>
              <a:rPr lang="ru-RU" sz="3400" dirty="0"/>
              <a:t> </a:t>
            </a:r>
            <a:r>
              <a:rPr lang="ru-RU" sz="3400" dirty="0" err="1"/>
              <a:t>құмынан</a:t>
            </a:r>
            <a:r>
              <a:rPr lang="ru-RU" sz="3400" dirty="0"/>
              <a:t> </a:t>
            </a:r>
            <a:r>
              <a:rPr lang="ru-RU" sz="3400" dirty="0" err="1"/>
              <a:t>гөрі</a:t>
            </a:r>
            <a:r>
              <a:rPr lang="ru-RU" sz="3400" dirty="0"/>
              <a:t>, </a:t>
            </a:r>
            <a:r>
              <a:rPr lang="ru-RU" sz="3400" dirty="0" err="1"/>
              <a:t>ғаламдағы</a:t>
            </a:r>
            <a:r>
              <a:rPr lang="ru-RU" sz="3400" dirty="0"/>
              <a:t> </a:t>
            </a:r>
            <a:r>
              <a:rPr lang="ru-RU" sz="3400" dirty="0" err="1"/>
              <a:t>жұлдыздардын</a:t>
            </a:r>
            <a:r>
              <a:rPr lang="ru-RU" sz="3400" dirty="0"/>
              <a:t> саны </a:t>
            </a:r>
            <a:r>
              <a:rPr lang="ru-RU" sz="3400" dirty="0" err="1"/>
              <a:t>көп</a:t>
            </a:r>
            <a:r>
              <a:rPr lang="ru-RU" sz="3400" dirty="0"/>
              <a:t>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Ғарыш туралы қызықты мәліметтер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9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КСРО мен АҚШ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бәсекелестік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Дүниежүзілік</a:t>
            </a:r>
            <a:r>
              <a:rPr lang="ru-RU" dirty="0"/>
              <a:t> </a:t>
            </a:r>
            <a:r>
              <a:rPr lang="ru-RU" dirty="0" err="1"/>
              <a:t>соғыстан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ғарыштық</a:t>
            </a:r>
            <a:r>
              <a:rPr lang="ru-RU" dirty="0"/>
              <a:t> </a:t>
            </a:r>
            <a:r>
              <a:rPr lang="ru-RU" dirty="0" err="1"/>
              <a:t>бақталастыққа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жақтың</a:t>
            </a:r>
            <a:r>
              <a:rPr lang="ru-RU" dirty="0"/>
              <a:t> </a:t>
            </a:r>
            <a:r>
              <a:rPr lang="ru-RU" dirty="0" err="1"/>
              <a:t>әрқайсысы</a:t>
            </a:r>
            <a:r>
              <a:rPr lang="ru-RU" dirty="0"/>
              <a:t> 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технологиясындағы</a:t>
            </a:r>
            <a:r>
              <a:rPr lang="ru-RU" dirty="0"/>
              <a:t> </a:t>
            </a:r>
            <a:r>
              <a:rPr lang="ru-RU" dirty="0" err="1"/>
              <a:t>жетістіктерімен</a:t>
            </a:r>
            <a:r>
              <a:rPr lang="ru-RU" dirty="0"/>
              <a:t> </a:t>
            </a:r>
            <a:r>
              <a:rPr lang="ru-RU" dirty="0" err="1"/>
              <a:t>ерекшеленіп</a:t>
            </a:r>
            <a:r>
              <a:rPr lang="ru-RU" dirty="0"/>
              <a:t> </a:t>
            </a:r>
            <a:r>
              <a:rPr lang="ru-RU" dirty="0" err="1"/>
              <a:t>қалуға</a:t>
            </a:r>
            <a:r>
              <a:rPr lang="ru-RU" dirty="0"/>
              <a:t> </a:t>
            </a:r>
            <a:r>
              <a:rPr lang="ru-RU" dirty="0" err="1"/>
              <a:t>тырысты</a:t>
            </a:r>
            <a:r>
              <a:rPr lang="ru-RU" dirty="0"/>
              <a:t>.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шарының</a:t>
            </a:r>
            <a:r>
              <a:rPr lang="ru-RU" dirty="0"/>
              <a:t> </a:t>
            </a:r>
            <a:r>
              <a:rPr lang="ru-RU" dirty="0" err="1"/>
              <a:t>үштен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«</a:t>
            </a:r>
            <a:r>
              <a:rPr lang="ru-RU" dirty="0" err="1"/>
              <a:t>Аплатон</a:t>
            </a:r>
            <a:r>
              <a:rPr lang="ru-RU" dirty="0"/>
              <a:t> 11» </a:t>
            </a:r>
            <a:r>
              <a:rPr lang="ru-RU" dirty="0" err="1"/>
              <a:t>кемесінің</a:t>
            </a:r>
            <a:r>
              <a:rPr lang="ru-RU" dirty="0"/>
              <a:t>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қонуын</a:t>
            </a:r>
            <a:r>
              <a:rPr lang="ru-RU" dirty="0"/>
              <a:t> </a:t>
            </a:r>
            <a:r>
              <a:rPr lang="ru-RU" dirty="0" err="1"/>
              <a:t>теледидардан</a:t>
            </a:r>
            <a:r>
              <a:rPr lang="ru-RU" dirty="0"/>
              <a:t> </a:t>
            </a:r>
            <a:r>
              <a:rPr lang="ru-RU" dirty="0" err="1"/>
              <a:t>тамашалаған</a:t>
            </a:r>
            <a:r>
              <a:rPr lang="ru-RU" dirty="0"/>
              <a:t>. </a:t>
            </a:r>
            <a:r>
              <a:rPr lang="ru-RU" dirty="0" err="1"/>
              <a:t>Ғарышта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300-ге </a:t>
            </a:r>
            <a:r>
              <a:rPr lang="ru-RU" dirty="0" err="1"/>
              <a:t>жуық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Кеме</a:t>
            </a:r>
            <a:r>
              <a:rPr lang="ru-RU" dirty="0"/>
              <a:t>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ұшып</a:t>
            </a:r>
            <a:r>
              <a:rPr lang="ru-RU" dirty="0"/>
              <a:t> </a:t>
            </a:r>
            <a:r>
              <a:rPr lang="ru-RU" dirty="0" err="1"/>
              <a:t>кеткенде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бар </a:t>
            </a:r>
            <a:r>
              <a:rPr lang="ru-RU" dirty="0" err="1"/>
              <a:t>зат</a:t>
            </a:r>
            <a:r>
              <a:rPr lang="ru-RU" dirty="0"/>
              <a:t> </a:t>
            </a:r>
            <a:r>
              <a:rPr lang="ru-RU" dirty="0" err="1"/>
              <a:t>салмақсыздыққа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, </a:t>
            </a:r>
            <a:r>
              <a:rPr lang="ru-RU" dirty="0" err="1"/>
              <a:t>бекітілмеген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</a:t>
            </a:r>
            <a:r>
              <a:rPr lang="ru-RU" dirty="0" err="1"/>
              <a:t>ауада</a:t>
            </a:r>
            <a:r>
              <a:rPr lang="ru-RU" dirty="0"/>
              <a:t> </a:t>
            </a:r>
            <a:r>
              <a:rPr lang="ru-RU" dirty="0" err="1"/>
              <a:t>қалықтап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r>
              <a:rPr lang="ru-RU" dirty="0" err="1"/>
              <a:t>Басқарылып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кеменің</a:t>
            </a:r>
            <a:r>
              <a:rPr lang="ru-RU" dirty="0"/>
              <a:t> </a:t>
            </a:r>
            <a:r>
              <a:rPr lang="ru-RU" dirty="0" err="1"/>
              <a:t>ішіндегі</a:t>
            </a:r>
            <a:r>
              <a:rPr lang="ru-RU" dirty="0"/>
              <a:t> </a:t>
            </a:r>
            <a:r>
              <a:rPr lang="ru-RU" dirty="0" err="1"/>
              <a:t>ауа</a:t>
            </a:r>
            <a:r>
              <a:rPr lang="ru-RU" dirty="0"/>
              <a:t> </a:t>
            </a:r>
            <a:r>
              <a:rPr lang="ru-RU" dirty="0" err="1"/>
              <a:t>әрдайым</a:t>
            </a:r>
            <a:r>
              <a:rPr lang="ru-RU" dirty="0"/>
              <a:t> </a:t>
            </a:r>
            <a:r>
              <a:rPr lang="ru-RU" dirty="0" err="1"/>
              <a:t>айналдырылып</a:t>
            </a:r>
            <a:r>
              <a:rPr lang="ru-RU" dirty="0"/>
              <a:t>, </a:t>
            </a:r>
            <a:r>
              <a:rPr lang="ru-RU" dirty="0" err="1"/>
              <a:t>тазартылып</a:t>
            </a:r>
            <a:r>
              <a:rPr lang="ru-RU" dirty="0"/>
              <a:t> </a:t>
            </a:r>
            <a:r>
              <a:rPr lang="ru-RU" dirty="0" err="1"/>
              <a:t>отырады</a:t>
            </a:r>
            <a:r>
              <a:rPr lang="ru-RU" dirty="0"/>
              <a:t>.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скафандрлар</a:t>
            </a:r>
            <a:r>
              <a:rPr lang="ru-RU" dirty="0"/>
              <a:t> 15 </a:t>
            </a:r>
            <a:r>
              <a:rPr lang="ru-RU" dirty="0" err="1"/>
              <a:t>қабат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материалдардан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ғарышкерді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әсерлерден</a:t>
            </a:r>
            <a:r>
              <a:rPr lang="ru-RU" dirty="0"/>
              <a:t> </a:t>
            </a:r>
            <a:r>
              <a:rPr lang="ru-RU" dirty="0" err="1"/>
              <a:t>қорғап</a:t>
            </a:r>
            <a:r>
              <a:rPr lang="ru-RU" dirty="0"/>
              <a:t>, </a:t>
            </a:r>
            <a:r>
              <a:rPr lang="ru-RU" dirty="0" err="1"/>
              <a:t>сақтап</a:t>
            </a:r>
            <a:r>
              <a:rPr lang="ru-RU" dirty="0"/>
              <a:t> </a:t>
            </a:r>
            <a:r>
              <a:rPr lang="ru-RU" dirty="0" err="1"/>
              <a:t>тұрады</a:t>
            </a:r>
            <a:r>
              <a:rPr lang="ru-RU" dirty="0"/>
              <a:t>. </a:t>
            </a:r>
            <a:r>
              <a:rPr lang="ru-RU" dirty="0" err="1"/>
              <a:t>Ғарышта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-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ғарышкері</a:t>
            </a:r>
            <a:r>
              <a:rPr lang="ru-RU" dirty="0"/>
              <a:t> Валерий Поляков. </a:t>
            </a:r>
            <a:r>
              <a:rPr lang="ru-RU" dirty="0" err="1"/>
              <a:t>Ол</a:t>
            </a:r>
            <a:r>
              <a:rPr lang="ru-RU" dirty="0"/>
              <a:t> «Мир» </a:t>
            </a:r>
            <a:r>
              <a:rPr lang="ru-RU" dirty="0" err="1"/>
              <a:t>ғарыш</a:t>
            </a:r>
            <a:r>
              <a:rPr lang="ru-RU" dirty="0"/>
              <a:t> </a:t>
            </a:r>
            <a:r>
              <a:rPr lang="ru-RU" dirty="0" err="1"/>
              <a:t>айлағында</a:t>
            </a:r>
            <a:r>
              <a:rPr lang="ru-RU" dirty="0"/>
              <a:t> 1994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қаңтар</a:t>
            </a:r>
            <a:r>
              <a:rPr lang="ru-RU" dirty="0"/>
              <a:t> </a:t>
            </a:r>
            <a:r>
              <a:rPr lang="ru-RU" dirty="0" err="1"/>
              <a:t>айынан</a:t>
            </a:r>
            <a:r>
              <a:rPr lang="ru-RU" dirty="0"/>
              <a:t> 1995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наурыз</a:t>
            </a:r>
            <a:r>
              <a:rPr lang="ru-RU" dirty="0"/>
              <a:t> </a:t>
            </a:r>
            <a:r>
              <a:rPr lang="ru-RU" dirty="0" err="1"/>
              <a:t>айына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417 </a:t>
            </a:r>
            <a:r>
              <a:rPr lang="ru-RU" dirty="0" err="1"/>
              <a:t>күн</a:t>
            </a:r>
            <a:r>
              <a:rPr lang="ru-RU" dirty="0"/>
              <a:t> 17 </a:t>
            </a:r>
            <a:r>
              <a:rPr lang="ru-RU" dirty="0" err="1"/>
              <a:t>сағат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АҚШ </a:t>
            </a:r>
            <a:r>
              <a:rPr lang="ru-RU" dirty="0" err="1"/>
              <a:t>азаматтары</a:t>
            </a:r>
            <a:r>
              <a:rPr lang="ru-RU" dirty="0"/>
              <a:t> Марк Ли мен Джуди Дэвис «</a:t>
            </a:r>
            <a:r>
              <a:rPr lang="ru-RU" dirty="0" err="1"/>
              <a:t>Эндевор</a:t>
            </a:r>
            <a:r>
              <a:rPr lang="ru-RU" dirty="0"/>
              <a:t>» </a:t>
            </a:r>
            <a:r>
              <a:rPr lang="ru-RU" dirty="0" err="1"/>
              <a:t>шаттлында</a:t>
            </a:r>
            <a:r>
              <a:rPr lang="ru-RU" dirty="0"/>
              <a:t> 1992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неке</a:t>
            </a:r>
            <a:r>
              <a:rPr lang="ru-RU" dirty="0"/>
              <a:t> </a:t>
            </a:r>
            <a:r>
              <a:rPr lang="ru-RU" dirty="0" err="1"/>
              <a:t>қию</a:t>
            </a:r>
            <a:r>
              <a:rPr lang="ru-RU" dirty="0"/>
              <a:t> </a:t>
            </a:r>
            <a:r>
              <a:rPr lang="ru-RU" dirty="0" err="1"/>
              <a:t>рәсімдерін</a:t>
            </a:r>
            <a:r>
              <a:rPr lang="ru-RU" dirty="0"/>
              <a:t> </a:t>
            </a:r>
            <a:r>
              <a:rPr lang="ru-RU" dirty="0" err="1"/>
              <a:t>өткізген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жұп</a:t>
            </a:r>
            <a:r>
              <a:rPr lang="ru-RU" dirty="0"/>
              <a:t>.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одағынан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ғарышқа</a:t>
            </a:r>
            <a:r>
              <a:rPr lang="ru-RU" dirty="0"/>
              <a:t> </a:t>
            </a:r>
            <a:r>
              <a:rPr lang="ru-RU" dirty="0" err="1"/>
              <a:t>жіберген</a:t>
            </a:r>
            <a:r>
              <a:rPr lang="ru-RU" dirty="0"/>
              <a:t> </a:t>
            </a:r>
            <a:r>
              <a:rPr lang="ru-RU" dirty="0" err="1"/>
              <a:t>иттер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</a:t>
            </a:r>
            <a:r>
              <a:rPr lang="ru-RU" dirty="0" err="1"/>
              <a:t>америкалықтар</a:t>
            </a:r>
            <a:r>
              <a:rPr lang="ru-RU" dirty="0"/>
              <a:t> </a:t>
            </a:r>
            <a:r>
              <a:rPr lang="ru-RU" dirty="0" err="1"/>
              <a:t>сынақ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маймылды</a:t>
            </a:r>
            <a:r>
              <a:rPr lang="ru-RU" dirty="0"/>
              <a:t> </a:t>
            </a:r>
            <a:r>
              <a:rPr lang="ru-RU" dirty="0" err="1"/>
              <a:t>жіберген</a:t>
            </a:r>
            <a:r>
              <a:rPr lang="ru-RU" dirty="0"/>
              <a:t> </a:t>
            </a:r>
            <a:r>
              <a:rPr lang="ru-RU" dirty="0" err="1"/>
              <a:t>екен</a:t>
            </a:r>
            <a:r>
              <a:rPr lang="ru-RU" dirty="0"/>
              <a:t>. </a:t>
            </a:r>
            <a:r>
              <a:rPr lang="ru-RU" dirty="0" err="1"/>
              <a:t>Тарихта</a:t>
            </a:r>
            <a:r>
              <a:rPr lang="ru-RU" dirty="0"/>
              <a:t>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ғарышкер</a:t>
            </a:r>
            <a:r>
              <a:rPr lang="ru-RU" dirty="0"/>
              <a:t> Валентин Бондаренко. </a:t>
            </a:r>
            <a:r>
              <a:rPr lang="ru-RU" dirty="0" err="1"/>
              <a:t>Ол</a:t>
            </a:r>
            <a:r>
              <a:rPr lang="ru-RU" dirty="0"/>
              <a:t> КСРО </a:t>
            </a:r>
            <a:r>
              <a:rPr lang="ru-RU" dirty="0" err="1"/>
              <a:t>ғарышкерлерінің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тобында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, 1961 </a:t>
            </a:r>
            <a:r>
              <a:rPr lang="ru-RU" dirty="0" err="1"/>
              <a:t>жылы</a:t>
            </a:r>
            <a:r>
              <a:rPr lang="ru-RU" dirty="0"/>
              <a:t>, 23-наурызда </a:t>
            </a:r>
            <a:r>
              <a:rPr lang="ru-RU" dirty="0" err="1"/>
              <a:t>дайындық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қателігінен</a:t>
            </a:r>
            <a:r>
              <a:rPr lang="ru-RU" dirty="0"/>
              <a:t> </a:t>
            </a:r>
            <a:r>
              <a:rPr lang="ru-RU" dirty="0" err="1"/>
              <a:t>өрт</a:t>
            </a:r>
            <a:r>
              <a:rPr lang="ru-RU" dirty="0"/>
              <a:t> </a:t>
            </a:r>
            <a:r>
              <a:rPr lang="ru-RU" dirty="0" err="1"/>
              <a:t>шығарып</a:t>
            </a:r>
            <a:r>
              <a:rPr lang="ru-RU" dirty="0"/>
              <a:t>, </a:t>
            </a:r>
            <a:r>
              <a:rPr lang="ru-RU" dirty="0" err="1"/>
              <a:t>қайтыс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  <a:r>
              <a:rPr lang="ru-RU" dirty="0" err="1"/>
              <a:t>Ғарышта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әйел</a:t>
            </a:r>
            <a:r>
              <a:rPr lang="ru-RU" dirty="0"/>
              <a:t> – Валентина Терешкова (1963 ж.) </a:t>
            </a:r>
            <a:r>
              <a:rPr lang="en-US" dirty="0"/>
              <a:t>Google </a:t>
            </a:r>
            <a:r>
              <a:rPr lang="ru-RU" dirty="0" err="1"/>
              <a:t>компаниясы</a:t>
            </a:r>
            <a:r>
              <a:rPr lang="ru-RU" dirty="0"/>
              <a:t>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қонып</a:t>
            </a:r>
            <a:r>
              <a:rPr lang="ru-RU" dirty="0"/>
              <a:t>, 500 метр </a:t>
            </a:r>
            <a:r>
              <a:rPr lang="ru-RU" dirty="0" err="1"/>
              <a:t>аумағындағы</a:t>
            </a:r>
            <a:r>
              <a:rPr lang="ru-RU" dirty="0"/>
              <a:t> </a:t>
            </a:r>
            <a:r>
              <a:rPr lang="ru-RU" dirty="0" err="1"/>
              <a:t>айдың</a:t>
            </a:r>
            <a:r>
              <a:rPr lang="ru-RU" dirty="0"/>
              <a:t> </a:t>
            </a:r>
            <a:r>
              <a:rPr lang="ru-RU" dirty="0" err="1"/>
              <a:t>бетін</a:t>
            </a:r>
            <a:r>
              <a:rPr lang="ru-RU" dirty="0"/>
              <a:t> </a:t>
            </a:r>
            <a:r>
              <a:rPr lang="ru-RU" dirty="0" err="1"/>
              <a:t>түсіріп</a:t>
            </a:r>
            <a:r>
              <a:rPr lang="ru-RU" dirty="0"/>
              <a:t>, </a:t>
            </a:r>
            <a:r>
              <a:rPr lang="ru-RU" dirty="0" err="1"/>
              <a:t>Жерге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репортаж </a:t>
            </a:r>
            <a:r>
              <a:rPr lang="ru-RU" dirty="0" err="1"/>
              <a:t>жасай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аппарат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тапқандарға</a:t>
            </a:r>
            <a:r>
              <a:rPr lang="ru-RU" dirty="0"/>
              <a:t> 30 млн $ </a:t>
            </a:r>
            <a:r>
              <a:rPr lang="ru-RU" dirty="0" err="1"/>
              <a:t>премиясын</a:t>
            </a:r>
            <a:r>
              <a:rPr lang="ru-RU" dirty="0"/>
              <a:t> </a:t>
            </a:r>
            <a:r>
              <a:rPr lang="ru-RU" dirty="0" err="1"/>
              <a:t>тағайындаған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Ғарыш туралы қызықты мәліметтер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70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Аспан әлемі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Аспан әлемі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76" y="1412776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1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Ғаламшарлар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5"/>
            <a:ext cx="43204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396044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34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youtu.be/n-khlCFOpzQ?t=29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Ғарыш әлемі туралы видеоның сайты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95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650299"/>
          </a:xfrm>
        </p:spPr>
        <p:txBody>
          <a:bodyPr/>
          <a:lstStyle/>
          <a:p>
            <a:r>
              <a:rPr lang="kk-KZ" dirty="0" smtClean="0"/>
              <a:t>                           СОҢЫ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804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582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ТАҢҒАЖАЙЫП ҒАРЫШ ӘЛЕМІ</vt:lpstr>
      <vt:lpstr>Ғарыш сөзінің анықтамасы</vt:lpstr>
      <vt:lpstr>Ғарыш туралы қызықты мәліметтер</vt:lpstr>
      <vt:lpstr>Ғарыш туралы қызықты мәліметтер</vt:lpstr>
      <vt:lpstr>Аспан әлемі</vt:lpstr>
      <vt:lpstr>Аспан әлемі</vt:lpstr>
      <vt:lpstr>Ғаламшарлар</vt:lpstr>
      <vt:lpstr>Ғарыш әлемі туралы видеоның сайты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ТАҢҒАЖАЙЫП ҒАРЫШ ӘЛЕМІ</dc:title>
  <dc:creator>Lenovo</dc:creator>
  <cp:lastModifiedBy>Lenovo</cp:lastModifiedBy>
  <cp:revision>5</cp:revision>
  <dcterms:created xsi:type="dcterms:W3CDTF">2020-04-04T09:32:56Z</dcterms:created>
  <dcterms:modified xsi:type="dcterms:W3CDTF">2020-04-10T09:44:21Z</dcterms:modified>
</cp:coreProperties>
</file>