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67E10A3-EAC6-4D9F-B2CC-A2C0A6B81222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8D7BBA3C-BF0A-4079-962D-B6A54DE4F7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E10A3-EAC6-4D9F-B2CC-A2C0A6B81222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BBA3C-BF0A-4079-962D-B6A54DE4F7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E10A3-EAC6-4D9F-B2CC-A2C0A6B81222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BBA3C-BF0A-4079-962D-B6A54DE4F7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E10A3-EAC6-4D9F-B2CC-A2C0A6B81222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BBA3C-BF0A-4079-962D-B6A54DE4F7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E10A3-EAC6-4D9F-B2CC-A2C0A6B81222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BBA3C-BF0A-4079-962D-B6A54DE4F7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E10A3-EAC6-4D9F-B2CC-A2C0A6B81222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BBA3C-BF0A-4079-962D-B6A54DE4F7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67E10A3-EAC6-4D9F-B2CC-A2C0A6B81222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D7BBA3C-BF0A-4079-962D-B6A54DE4F7B9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67E10A3-EAC6-4D9F-B2CC-A2C0A6B81222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8D7BBA3C-BF0A-4079-962D-B6A54DE4F7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E10A3-EAC6-4D9F-B2CC-A2C0A6B81222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BBA3C-BF0A-4079-962D-B6A54DE4F7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E10A3-EAC6-4D9F-B2CC-A2C0A6B81222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BBA3C-BF0A-4079-962D-B6A54DE4F7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E10A3-EAC6-4D9F-B2CC-A2C0A6B81222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BBA3C-BF0A-4079-962D-B6A54DE4F7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67E10A3-EAC6-4D9F-B2CC-A2C0A6B81222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8D7BBA3C-BF0A-4079-962D-B6A54DE4F7B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JMlDI1GCtnw?t=27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k-KZ" dirty="0" smtClean="0"/>
              <a:t>әл-Фараби </a:t>
            </a:r>
            <a:r>
              <a:rPr lang="en-US" dirty="0" smtClean="0"/>
              <a:t>1150 </a:t>
            </a:r>
            <a:r>
              <a:rPr lang="kk-KZ" dirty="0" smtClean="0"/>
              <a:t>жыл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7 </a:t>
            </a:r>
            <a:r>
              <a:rPr lang="kk-KZ" dirty="0" smtClean="0"/>
              <a:t>мектеп кітапханасы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3835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dirty="0" smtClean="0"/>
              <a:t>Әбу Насыр Әл-Фараби жайлы деректер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err="1" smtClean="0"/>
              <a:t>Әбу</a:t>
            </a:r>
            <a:r>
              <a:rPr lang="ru-RU" dirty="0" smtClean="0"/>
              <a:t> </a:t>
            </a:r>
            <a:r>
              <a:rPr lang="ru-RU" dirty="0" err="1" smtClean="0"/>
              <a:t>Насыр</a:t>
            </a:r>
            <a:r>
              <a:rPr lang="ru-RU" dirty="0" smtClean="0"/>
              <a:t> </a:t>
            </a:r>
            <a:r>
              <a:rPr lang="ru-RU" dirty="0" err="1" smtClean="0"/>
              <a:t>Әл-Фараби</a:t>
            </a:r>
            <a:r>
              <a:rPr lang="ru-RU" dirty="0" smtClean="0"/>
              <a:t> (араб.: </a:t>
            </a:r>
            <a:r>
              <a:rPr lang="ar-AE" dirty="0" smtClean="0"/>
              <a:t>أبو نصر محمد الفارابي ‎) </a:t>
            </a:r>
            <a:r>
              <a:rPr lang="ru-RU" dirty="0" err="1" smtClean="0"/>
              <a:t>Әбу</a:t>
            </a:r>
            <a:r>
              <a:rPr lang="ru-RU" dirty="0" smtClean="0"/>
              <a:t> </a:t>
            </a:r>
            <a:r>
              <a:rPr lang="ru-RU" dirty="0" err="1" smtClean="0"/>
              <a:t>Насыр</a:t>
            </a:r>
            <a:r>
              <a:rPr lang="ru-RU" dirty="0" smtClean="0"/>
              <a:t> </a:t>
            </a:r>
            <a:r>
              <a:rPr lang="ru-RU" dirty="0" err="1" smtClean="0"/>
              <a:t>Мұхаммад</a:t>
            </a:r>
            <a:r>
              <a:rPr lang="ru-RU" dirty="0" smtClean="0"/>
              <a:t> ибн </a:t>
            </a:r>
            <a:r>
              <a:rPr lang="ru-RU" dirty="0" err="1" smtClean="0"/>
              <a:t>Мұхаммад</a:t>
            </a:r>
            <a:r>
              <a:rPr lang="ru-RU" dirty="0" smtClean="0"/>
              <a:t> Тархан ибн </a:t>
            </a:r>
            <a:r>
              <a:rPr lang="ru-RU" dirty="0" err="1" smtClean="0"/>
              <a:t>Узлағ</a:t>
            </a:r>
            <a:r>
              <a:rPr lang="ru-RU" dirty="0" smtClean="0"/>
              <a:t> </a:t>
            </a:r>
            <a:r>
              <a:rPr lang="ru-RU" dirty="0" err="1" smtClean="0"/>
              <a:t>әл-Фараби</a:t>
            </a:r>
            <a:r>
              <a:rPr lang="ru-RU" dirty="0" smtClean="0"/>
              <a:t> </a:t>
            </a:r>
            <a:r>
              <a:rPr lang="ru-RU" dirty="0" err="1" smtClean="0"/>
              <a:t>ат</a:t>
            </a:r>
            <a:r>
              <a:rPr lang="ru-RU" dirty="0" smtClean="0"/>
              <a:t>-Турки (870 - 950 ж. ш.) - </a:t>
            </a:r>
            <a:r>
              <a:rPr lang="ru-RU" dirty="0" err="1" smtClean="0"/>
              <a:t>әлемге</a:t>
            </a:r>
            <a:r>
              <a:rPr lang="ru-RU" dirty="0" smtClean="0"/>
              <a:t> </a:t>
            </a:r>
            <a:r>
              <a:rPr lang="ru-RU" dirty="0" err="1" smtClean="0"/>
              <a:t>әйгілі</a:t>
            </a:r>
            <a:r>
              <a:rPr lang="ru-RU" dirty="0" smtClean="0"/>
              <a:t> </a:t>
            </a:r>
            <a:r>
              <a:rPr lang="ru-RU" dirty="0" err="1" smtClean="0"/>
              <a:t>ойшыл</a:t>
            </a:r>
            <a:r>
              <a:rPr lang="ru-RU" dirty="0" smtClean="0"/>
              <a:t>, философ, социолог, математик, физик, астроном, ботаник, лингвист, логика, музыка </a:t>
            </a:r>
            <a:r>
              <a:rPr lang="ru-RU" dirty="0" err="1" smtClean="0"/>
              <a:t>зерттеушісі</a:t>
            </a:r>
            <a:r>
              <a:rPr lang="ru-RU" dirty="0" smtClean="0"/>
              <a:t>. </a:t>
            </a:r>
            <a:r>
              <a:rPr lang="ru-RU" dirty="0" err="1" smtClean="0"/>
              <a:t>Абайдың</a:t>
            </a:r>
            <a:r>
              <a:rPr lang="ru-RU" dirty="0" smtClean="0"/>
              <a:t> </a:t>
            </a:r>
            <a:r>
              <a:rPr lang="ru-RU" dirty="0" err="1" smtClean="0"/>
              <a:t>Фараби</a:t>
            </a:r>
            <a:r>
              <a:rPr lang="ru-RU" dirty="0" smtClean="0"/>
              <a:t> </a:t>
            </a:r>
            <a:r>
              <a:rPr lang="ru-RU" dirty="0" err="1" smtClean="0"/>
              <a:t>еңбектерімен</a:t>
            </a:r>
            <a:r>
              <a:rPr lang="ru-RU" dirty="0" smtClean="0"/>
              <a:t> </a:t>
            </a:r>
            <a:r>
              <a:rPr lang="ru-RU" dirty="0" err="1" smtClean="0"/>
              <a:t>таныстығы</a:t>
            </a:r>
            <a:r>
              <a:rPr lang="ru-RU" dirty="0" smtClean="0"/>
              <a:t> </a:t>
            </a:r>
            <a:r>
              <a:rPr lang="ru-RU" dirty="0" err="1" smtClean="0"/>
              <a:t>жөнінде</a:t>
            </a:r>
            <a:r>
              <a:rPr lang="ru-RU" dirty="0" smtClean="0"/>
              <a:t> </a:t>
            </a:r>
            <a:r>
              <a:rPr lang="ru-RU" dirty="0" err="1" smtClean="0"/>
              <a:t>нақтылы</a:t>
            </a:r>
            <a:r>
              <a:rPr lang="ru-RU" dirty="0" smtClean="0"/>
              <a:t> </a:t>
            </a:r>
            <a:r>
              <a:rPr lang="ru-RU" dirty="0" err="1" smtClean="0"/>
              <a:t>мәліметтер</a:t>
            </a:r>
            <a:r>
              <a:rPr lang="ru-RU" dirty="0" smtClean="0"/>
              <a:t> </a:t>
            </a:r>
            <a:r>
              <a:rPr lang="ru-RU" dirty="0" err="1" smtClean="0"/>
              <a:t>жоқ</a:t>
            </a:r>
            <a:r>
              <a:rPr lang="ru-RU" dirty="0" smtClean="0"/>
              <a:t>. </a:t>
            </a:r>
            <a:r>
              <a:rPr lang="ru-RU" dirty="0" err="1" smtClean="0"/>
              <a:t>Дегенмен</a:t>
            </a:r>
            <a:r>
              <a:rPr lang="ru-RU" dirty="0" smtClean="0"/>
              <a:t> </a:t>
            </a:r>
            <a:r>
              <a:rPr lang="ru-RU" dirty="0" err="1" smtClean="0"/>
              <a:t>Сағдидық</a:t>
            </a:r>
            <a:r>
              <a:rPr lang="ru-RU" dirty="0" smtClean="0"/>
              <a:t>: «... </a:t>
            </a:r>
            <a:r>
              <a:rPr lang="ru-RU" dirty="0" err="1" smtClean="0"/>
              <a:t>философияға</a:t>
            </a:r>
            <a:r>
              <a:rPr lang="ru-RU" dirty="0" smtClean="0"/>
              <a:t>, </a:t>
            </a:r>
            <a:r>
              <a:rPr lang="ru-RU" dirty="0" err="1" smtClean="0"/>
              <a:t>даналыққа</a:t>
            </a:r>
            <a:r>
              <a:rPr lang="ru-RU" dirty="0" smtClean="0"/>
              <a:t> </a:t>
            </a:r>
            <a:r>
              <a:rPr lang="ru-RU" dirty="0" err="1" smtClean="0"/>
              <a:t>зор</a:t>
            </a:r>
            <a:r>
              <a:rPr lang="ru-RU" dirty="0" smtClean="0"/>
              <a:t> </a:t>
            </a:r>
            <a:r>
              <a:rPr lang="ru-RU" dirty="0" err="1" smtClean="0"/>
              <a:t>мән</a:t>
            </a:r>
            <a:r>
              <a:rPr lang="ru-RU" dirty="0" smtClean="0"/>
              <a:t> </a:t>
            </a:r>
            <a:r>
              <a:rPr lang="ru-RU" dirty="0" err="1" smtClean="0"/>
              <a:t>берген</a:t>
            </a:r>
            <a:r>
              <a:rPr lang="ru-RU" dirty="0" smtClean="0"/>
              <a:t> Абай </a:t>
            </a:r>
            <a:r>
              <a:rPr lang="ru-RU" dirty="0" err="1" smtClean="0"/>
              <a:t>әл-Фараби</a:t>
            </a:r>
            <a:r>
              <a:rPr lang="ru-RU" dirty="0" smtClean="0"/>
              <a:t>, ибн </a:t>
            </a:r>
            <a:r>
              <a:rPr lang="ru-RU" dirty="0" err="1" smtClean="0"/>
              <a:t>Синалармен</a:t>
            </a:r>
            <a:r>
              <a:rPr lang="ru-RU" dirty="0" smtClean="0"/>
              <a:t> </a:t>
            </a:r>
            <a:r>
              <a:rPr lang="ru-RU" dirty="0" err="1" smtClean="0"/>
              <a:t>таныс</a:t>
            </a:r>
            <a:r>
              <a:rPr lang="ru-RU" dirty="0" smtClean="0"/>
              <a:t> </a:t>
            </a:r>
            <a:r>
              <a:rPr lang="ru-RU" dirty="0" err="1" smtClean="0"/>
              <a:t>болуымен</a:t>
            </a:r>
            <a:r>
              <a:rPr lang="ru-RU" dirty="0" smtClean="0"/>
              <a:t> </a:t>
            </a:r>
            <a:r>
              <a:rPr lang="ru-RU" dirty="0" err="1" smtClean="0"/>
              <a:t>бірге</a:t>
            </a:r>
            <a:r>
              <a:rPr lang="ru-RU" dirty="0" smtClean="0"/>
              <a:t> осы </a:t>
            </a:r>
            <a:r>
              <a:rPr lang="ru-RU" dirty="0" err="1" smtClean="0"/>
              <a:t>ғақпиялар</a:t>
            </a:r>
            <a:r>
              <a:rPr lang="ru-RU" dirty="0" smtClean="0"/>
              <a:t> </a:t>
            </a:r>
            <a:r>
              <a:rPr lang="ru-RU" dirty="0" err="1" smtClean="0"/>
              <a:t>кітаптарынан</a:t>
            </a:r>
            <a:r>
              <a:rPr lang="ru-RU" dirty="0" smtClean="0"/>
              <a:t> да </a:t>
            </a:r>
            <a:r>
              <a:rPr lang="ru-RU" dirty="0" err="1" smtClean="0"/>
              <a:t>мағлұматы</a:t>
            </a:r>
            <a:r>
              <a:rPr lang="ru-RU" dirty="0" smtClean="0"/>
              <a:t> бар </a:t>
            </a:r>
            <a:r>
              <a:rPr lang="ru-RU" dirty="0" err="1" smtClean="0"/>
              <a:t>еді</a:t>
            </a:r>
            <a:r>
              <a:rPr lang="ru-RU" dirty="0" smtClean="0"/>
              <a:t>» (</a:t>
            </a:r>
            <a:r>
              <a:rPr lang="ru-RU" dirty="0" err="1" smtClean="0"/>
              <a:t>Абайдың</a:t>
            </a:r>
            <a:r>
              <a:rPr lang="ru-RU" dirty="0" smtClean="0"/>
              <a:t> </a:t>
            </a:r>
            <a:r>
              <a:rPr lang="ru-RU" dirty="0" err="1" smtClean="0"/>
              <a:t>республикалық</a:t>
            </a:r>
            <a:r>
              <a:rPr lang="ru-RU" dirty="0" smtClean="0"/>
              <a:t> </a:t>
            </a:r>
            <a:r>
              <a:rPr lang="ru-RU" dirty="0" err="1" smtClean="0"/>
              <a:t>әдеби-мемориалдық</a:t>
            </a:r>
            <a:r>
              <a:rPr lang="ru-RU" dirty="0" smtClean="0"/>
              <a:t> </a:t>
            </a:r>
            <a:r>
              <a:rPr lang="ru-RU" dirty="0" err="1" smtClean="0"/>
              <a:t>музейі</a:t>
            </a:r>
            <a:r>
              <a:rPr lang="ru-RU" dirty="0" smtClean="0"/>
              <a:t>. Инв. №172, 17-6.), - </a:t>
            </a:r>
            <a:r>
              <a:rPr lang="ru-RU" dirty="0" err="1" smtClean="0"/>
              <a:t>деп</a:t>
            </a:r>
            <a:r>
              <a:rPr lang="ru-RU" dirty="0" smtClean="0"/>
              <a:t> </a:t>
            </a:r>
            <a:r>
              <a:rPr lang="ru-RU" dirty="0" err="1" smtClean="0"/>
              <a:t>айтылған</a:t>
            </a:r>
            <a:r>
              <a:rPr lang="ru-RU" dirty="0" smtClean="0"/>
              <a:t> </a:t>
            </a:r>
            <a:r>
              <a:rPr lang="ru-RU" dirty="0" err="1" smtClean="0"/>
              <a:t>пікірі</a:t>
            </a:r>
            <a:r>
              <a:rPr lang="ru-RU" dirty="0" smtClean="0"/>
              <a:t> </a:t>
            </a:r>
            <a:r>
              <a:rPr lang="ru-RU" dirty="0" err="1" smtClean="0"/>
              <a:t>Абайдың</a:t>
            </a:r>
            <a:r>
              <a:rPr lang="ru-RU" dirty="0" smtClean="0"/>
              <a:t> </a:t>
            </a:r>
            <a:r>
              <a:rPr lang="ru-RU" dirty="0" err="1" smtClean="0"/>
              <a:t>Фараби</a:t>
            </a:r>
            <a:r>
              <a:rPr lang="ru-RU" dirty="0" smtClean="0"/>
              <a:t> </a:t>
            </a:r>
            <a:r>
              <a:rPr lang="ru-RU" dirty="0" err="1" smtClean="0"/>
              <a:t>еңбектерімен</a:t>
            </a:r>
            <a:r>
              <a:rPr lang="ru-RU" dirty="0" smtClean="0"/>
              <a:t> </a:t>
            </a:r>
            <a:r>
              <a:rPr lang="ru-RU" dirty="0" err="1" smtClean="0"/>
              <a:t>таныс</a:t>
            </a:r>
            <a:r>
              <a:rPr lang="ru-RU" dirty="0" smtClean="0"/>
              <a:t> </a:t>
            </a:r>
            <a:r>
              <a:rPr lang="ru-RU" dirty="0" err="1" smtClean="0"/>
              <a:t>болғандығын</a:t>
            </a:r>
            <a:r>
              <a:rPr lang="ru-RU" dirty="0" smtClean="0"/>
              <a:t> </a:t>
            </a:r>
            <a:r>
              <a:rPr lang="ru-RU" dirty="0" err="1" smtClean="0"/>
              <a:t>анықтай</a:t>
            </a:r>
            <a:r>
              <a:rPr lang="ru-RU" dirty="0" smtClean="0"/>
              <a:t> </a:t>
            </a:r>
            <a:r>
              <a:rPr lang="ru-RU" dirty="0" err="1" smtClean="0"/>
              <a:t>түседі</a:t>
            </a:r>
            <a:r>
              <a:rPr lang="ru-RU" dirty="0" smtClean="0"/>
              <a:t>. Абай </a:t>
            </a:r>
            <a:r>
              <a:rPr lang="ru-RU" dirty="0" err="1" smtClean="0"/>
              <a:t>өз</a:t>
            </a:r>
            <a:r>
              <a:rPr lang="ru-RU" dirty="0" smtClean="0"/>
              <a:t> </a:t>
            </a:r>
            <a:r>
              <a:rPr lang="ru-RU" dirty="0" err="1" smtClean="0"/>
              <a:t>шығармаларында</a:t>
            </a:r>
            <a:r>
              <a:rPr lang="ru-RU" dirty="0" smtClean="0"/>
              <a:t> </a:t>
            </a:r>
            <a:r>
              <a:rPr lang="ru-RU" dirty="0" err="1" smtClean="0"/>
              <a:t>нәр</a:t>
            </a:r>
            <a:r>
              <a:rPr lang="ru-RU" dirty="0" smtClean="0"/>
              <a:t> </a:t>
            </a:r>
            <a:r>
              <a:rPr lang="ru-RU" dirty="0" err="1" smtClean="0"/>
              <a:t>татқан</a:t>
            </a:r>
            <a:r>
              <a:rPr lang="ru-RU" dirty="0" smtClean="0"/>
              <a:t> </a:t>
            </a:r>
            <a:r>
              <a:rPr lang="ru-RU" dirty="0" err="1" smtClean="0"/>
              <a:t>рухани</a:t>
            </a:r>
            <a:r>
              <a:rPr lang="ru-RU" dirty="0" smtClean="0"/>
              <a:t> </a:t>
            </a:r>
            <a:r>
              <a:rPr lang="ru-RU" dirty="0" err="1" smtClean="0"/>
              <a:t>бұлақтар</a:t>
            </a:r>
            <a:r>
              <a:rPr lang="ru-RU" dirty="0" smtClean="0"/>
              <a:t> </a:t>
            </a:r>
            <a:r>
              <a:rPr lang="ru-RU" dirty="0" err="1" smtClean="0"/>
              <a:t>төркінін</a:t>
            </a:r>
            <a:r>
              <a:rPr lang="ru-RU" dirty="0" smtClean="0"/>
              <a:t> </a:t>
            </a:r>
            <a:r>
              <a:rPr lang="ru-RU" dirty="0" err="1" smtClean="0"/>
              <a:t>жасырмайды</a:t>
            </a:r>
            <a:r>
              <a:rPr lang="ru-RU" dirty="0" smtClean="0"/>
              <a:t>, </a:t>
            </a:r>
            <a:r>
              <a:rPr lang="ru-RU" dirty="0" err="1" smtClean="0"/>
              <a:t>ол</a:t>
            </a:r>
            <a:r>
              <a:rPr lang="ru-RU" dirty="0" smtClean="0"/>
              <a:t> </a:t>
            </a:r>
            <a:r>
              <a:rPr lang="ru-RU" dirty="0" err="1" smtClean="0"/>
              <a:t>қайта</a:t>
            </a:r>
            <a:r>
              <a:rPr lang="ru-RU" dirty="0" smtClean="0"/>
              <a:t>: «</a:t>
            </a:r>
            <a:r>
              <a:rPr lang="ru-RU" dirty="0" err="1" smtClean="0"/>
              <a:t>Ғылымды</a:t>
            </a:r>
            <a:r>
              <a:rPr lang="ru-RU" dirty="0" smtClean="0"/>
              <a:t> </a:t>
            </a:r>
            <a:r>
              <a:rPr lang="ru-RU" dirty="0" err="1" smtClean="0"/>
              <a:t>іздеп</a:t>
            </a:r>
            <a:r>
              <a:rPr lang="ru-RU" dirty="0" smtClean="0"/>
              <a:t>, </a:t>
            </a:r>
            <a:r>
              <a:rPr lang="ru-RU" dirty="0" err="1" smtClean="0"/>
              <a:t>Дүниені</a:t>
            </a:r>
            <a:r>
              <a:rPr lang="ru-RU" dirty="0" smtClean="0"/>
              <a:t> </a:t>
            </a:r>
            <a:r>
              <a:rPr lang="ru-RU" dirty="0" err="1" smtClean="0"/>
              <a:t>көздеп</a:t>
            </a:r>
            <a:r>
              <a:rPr lang="ru-RU" dirty="0" smtClean="0"/>
              <a:t>, </a:t>
            </a:r>
            <a:r>
              <a:rPr lang="ru-RU" dirty="0" err="1" smtClean="0"/>
              <a:t>Екі</a:t>
            </a:r>
            <a:r>
              <a:rPr lang="ru-RU" dirty="0" smtClean="0"/>
              <a:t> </a:t>
            </a:r>
            <a:r>
              <a:rPr lang="ru-RU" dirty="0" err="1" smtClean="0"/>
              <a:t>жаққа</a:t>
            </a:r>
            <a:r>
              <a:rPr lang="ru-RU" dirty="0" smtClean="0"/>
              <a:t> </a:t>
            </a:r>
            <a:r>
              <a:rPr lang="ru-RU" dirty="0" err="1" smtClean="0"/>
              <a:t>үңілдім</a:t>
            </a:r>
            <a:r>
              <a:rPr lang="ru-RU" dirty="0" smtClean="0"/>
              <a:t>..,» - </a:t>
            </a:r>
            <a:r>
              <a:rPr lang="ru-RU" dirty="0" err="1" smtClean="0"/>
              <a:t>деп</a:t>
            </a:r>
            <a:r>
              <a:rPr lang="ru-RU" dirty="0" smtClean="0"/>
              <a:t> </a:t>
            </a:r>
            <a:r>
              <a:rPr lang="ru-RU" dirty="0" err="1" smtClean="0"/>
              <a:t>ескертуінде</a:t>
            </a:r>
            <a:r>
              <a:rPr lang="ru-RU" dirty="0" smtClean="0"/>
              <a:t> </a:t>
            </a:r>
            <a:r>
              <a:rPr lang="ru-RU" dirty="0" err="1" smtClean="0"/>
              <a:t>мәні</a:t>
            </a:r>
            <a:r>
              <a:rPr lang="ru-RU" dirty="0" smtClean="0"/>
              <a:t> </a:t>
            </a:r>
            <a:r>
              <a:rPr lang="ru-RU" dirty="0" err="1" smtClean="0"/>
              <a:t>терең</a:t>
            </a:r>
            <a:r>
              <a:rPr lang="ru-RU" dirty="0" smtClean="0"/>
              <a:t> сыр </a:t>
            </a:r>
            <a:r>
              <a:rPr lang="ru-RU" dirty="0" err="1" smtClean="0"/>
              <a:t>жатыр</a:t>
            </a:r>
            <a:r>
              <a:rPr lang="ru-RU" dirty="0" smtClean="0"/>
              <a:t>. </a:t>
            </a:r>
            <a:r>
              <a:rPr lang="ru-RU" dirty="0" err="1" smtClean="0"/>
              <a:t>Фараби</a:t>
            </a:r>
            <a:r>
              <a:rPr lang="ru-RU" dirty="0" smtClean="0"/>
              <a:t> мен Абай </a:t>
            </a:r>
            <a:r>
              <a:rPr lang="ru-RU" dirty="0" err="1" smtClean="0"/>
              <a:t>шығармаларындағы</a:t>
            </a:r>
            <a:r>
              <a:rPr lang="ru-RU" dirty="0" smtClean="0"/>
              <a:t> </a:t>
            </a:r>
            <a:r>
              <a:rPr lang="ru-RU" dirty="0" err="1" smtClean="0"/>
              <a:t>пікір</a:t>
            </a:r>
            <a:r>
              <a:rPr lang="ru-RU" dirty="0" smtClean="0"/>
              <a:t> </a:t>
            </a:r>
            <a:r>
              <a:rPr lang="ru-RU" dirty="0" err="1" smtClean="0"/>
              <a:t>сабақтастығын</a:t>
            </a:r>
            <a:r>
              <a:rPr lang="ru-RU" dirty="0" smtClean="0"/>
              <a:t>, </a:t>
            </a:r>
            <a:r>
              <a:rPr lang="ru-RU" dirty="0" err="1" smtClean="0"/>
              <a:t>ақын</a:t>
            </a:r>
            <a:r>
              <a:rPr lang="ru-RU" dirty="0" smtClean="0"/>
              <a:t> </a:t>
            </a:r>
            <a:r>
              <a:rPr lang="ru-RU" dirty="0" err="1" smtClean="0"/>
              <a:t>шығармашылығы</a:t>
            </a:r>
            <a:r>
              <a:rPr lang="ru-RU" dirty="0" smtClean="0"/>
              <a:t> </a:t>
            </a:r>
            <a:r>
              <a:rPr lang="ru-RU" dirty="0" err="1" smtClean="0"/>
              <a:t>нәр</a:t>
            </a:r>
            <a:r>
              <a:rPr lang="ru-RU" dirty="0" smtClean="0"/>
              <a:t> </a:t>
            </a:r>
            <a:r>
              <a:rPr lang="ru-RU" dirty="0" err="1" smtClean="0"/>
              <a:t>алған</a:t>
            </a:r>
            <a:r>
              <a:rPr lang="ru-RU" dirty="0" smtClean="0"/>
              <a:t> </a:t>
            </a:r>
            <a:r>
              <a:rPr lang="ru-RU" dirty="0" err="1" smtClean="0"/>
              <a:t>рухани</a:t>
            </a:r>
            <a:r>
              <a:rPr lang="ru-RU" dirty="0" smtClean="0"/>
              <a:t> </a:t>
            </a:r>
            <a:r>
              <a:rPr lang="ru-RU" dirty="0" err="1" smtClean="0"/>
              <a:t>көздерінің</a:t>
            </a:r>
            <a:r>
              <a:rPr lang="ru-RU" dirty="0" smtClean="0"/>
              <a:t> </a:t>
            </a:r>
            <a:r>
              <a:rPr lang="ru-RU" dirty="0" err="1" smtClean="0"/>
              <a:t>түп-төркінін</a:t>
            </a:r>
            <a:r>
              <a:rPr lang="ru-RU" dirty="0" smtClean="0"/>
              <a:t> </a:t>
            </a:r>
            <a:r>
              <a:rPr lang="ru-RU" dirty="0" err="1" smtClean="0"/>
              <a:t>қарастырғанда</a:t>
            </a:r>
            <a:r>
              <a:rPr lang="ru-RU" dirty="0" smtClean="0"/>
              <a:t>, </a:t>
            </a:r>
            <a:r>
              <a:rPr lang="ru-RU" dirty="0" err="1" smtClean="0"/>
              <a:t>алдымен</a:t>
            </a:r>
            <a:r>
              <a:rPr lang="ru-RU" dirty="0" smtClean="0"/>
              <a:t> </a:t>
            </a:r>
            <a:r>
              <a:rPr lang="ru-RU" dirty="0" err="1" smtClean="0"/>
              <a:t>екі</a:t>
            </a:r>
            <a:r>
              <a:rPr lang="ru-RU" dirty="0" smtClean="0"/>
              <a:t> </a:t>
            </a:r>
            <a:r>
              <a:rPr lang="ru-RU" dirty="0" err="1" smtClean="0"/>
              <a:t>ұлы</a:t>
            </a:r>
            <a:r>
              <a:rPr lang="ru-RU" dirty="0" smtClean="0"/>
              <a:t> </a:t>
            </a:r>
            <a:r>
              <a:rPr lang="ru-RU" dirty="0" err="1" smtClean="0"/>
              <a:t>ойшылға</a:t>
            </a:r>
            <a:r>
              <a:rPr lang="ru-RU" dirty="0" smtClean="0"/>
              <a:t> </a:t>
            </a:r>
            <a:r>
              <a:rPr lang="ru-RU" dirty="0" err="1" smtClean="0"/>
              <a:t>ортақ</a:t>
            </a:r>
            <a:r>
              <a:rPr lang="ru-RU" dirty="0" smtClean="0"/>
              <a:t> «</a:t>
            </a:r>
            <a:r>
              <a:rPr lang="ru-RU" dirty="0" err="1" smtClean="0"/>
              <a:t>жан</a:t>
            </a:r>
            <a:r>
              <a:rPr lang="ru-RU" dirty="0" smtClean="0"/>
              <a:t> </a:t>
            </a:r>
            <a:r>
              <a:rPr lang="ru-RU" dirty="0" err="1" smtClean="0"/>
              <a:t>қуаты</a:t>
            </a:r>
            <a:r>
              <a:rPr lang="ru-RU" dirty="0" smtClean="0"/>
              <a:t>» </a:t>
            </a:r>
            <a:r>
              <a:rPr lang="ru-RU" dirty="0" err="1" smtClean="0"/>
              <a:t>немесе</a:t>
            </a:r>
            <a:r>
              <a:rPr lang="ru-RU" dirty="0" smtClean="0"/>
              <a:t> </a:t>
            </a:r>
            <a:r>
              <a:rPr lang="ru-RU" dirty="0" err="1" smtClean="0"/>
              <a:t>Абайдың</a:t>
            </a:r>
            <a:r>
              <a:rPr lang="ru-RU" dirty="0" smtClean="0"/>
              <a:t> </a:t>
            </a:r>
            <a:r>
              <a:rPr lang="ru-RU" dirty="0" err="1" smtClean="0"/>
              <a:t>өз</a:t>
            </a:r>
            <a:r>
              <a:rPr lang="ru-RU" dirty="0" smtClean="0"/>
              <a:t> </a:t>
            </a:r>
            <a:r>
              <a:rPr lang="ru-RU" dirty="0" err="1" smtClean="0"/>
              <a:t>сөзімен</a:t>
            </a:r>
            <a:r>
              <a:rPr lang="ru-RU" dirty="0" smtClean="0"/>
              <a:t> </a:t>
            </a:r>
            <a:r>
              <a:rPr lang="ru-RU" dirty="0" err="1" smtClean="0"/>
              <a:t>айтқанда</a:t>
            </a:r>
            <a:r>
              <a:rPr lang="ru-RU" dirty="0" smtClean="0"/>
              <a:t> «</a:t>
            </a:r>
            <a:r>
              <a:rPr lang="ru-RU" dirty="0" err="1" smtClean="0"/>
              <a:t>өзін</a:t>
            </a:r>
            <a:r>
              <a:rPr lang="ru-RU" dirty="0" smtClean="0"/>
              <a:t> </a:t>
            </a:r>
            <a:r>
              <a:rPr lang="ru-RU" dirty="0" err="1" smtClean="0"/>
              <a:t>танымақтық</a:t>
            </a:r>
            <a:r>
              <a:rPr lang="ru-RU" dirty="0" smtClean="0"/>
              <a:t>» </a:t>
            </a:r>
            <a:r>
              <a:rPr lang="ru-RU" dirty="0" err="1" smtClean="0"/>
              <a:t>жөніндегі</a:t>
            </a:r>
            <a:r>
              <a:rPr lang="ru-RU" dirty="0" smtClean="0"/>
              <a:t> </a:t>
            </a:r>
            <a:r>
              <a:rPr lang="ru-RU" dirty="0" err="1" smtClean="0"/>
              <a:t>көзқарасына</a:t>
            </a:r>
            <a:r>
              <a:rPr lang="ru-RU" dirty="0" smtClean="0"/>
              <a:t> </a:t>
            </a:r>
            <a:r>
              <a:rPr lang="ru-RU" dirty="0" err="1" smtClean="0"/>
              <a:t>айрықша</a:t>
            </a:r>
            <a:r>
              <a:rPr lang="ru-RU" dirty="0" smtClean="0"/>
              <a:t> </a:t>
            </a:r>
            <a:r>
              <a:rPr lang="ru-RU" dirty="0" err="1" smtClean="0"/>
              <a:t>назар</a:t>
            </a:r>
            <a:r>
              <a:rPr lang="ru-RU" dirty="0" smtClean="0"/>
              <a:t> </a:t>
            </a:r>
            <a:r>
              <a:rPr lang="ru-RU" dirty="0" err="1" smtClean="0"/>
              <a:t>аудару</a:t>
            </a:r>
            <a:r>
              <a:rPr lang="ru-RU" dirty="0" smtClean="0"/>
              <a:t> </a:t>
            </a:r>
            <a:r>
              <a:rPr lang="ru-RU" dirty="0" err="1" smtClean="0"/>
              <a:t>қажет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98078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dirty="0" smtClean="0"/>
              <a:t>Әбу Насыр Әл-Фараби жайлы деректер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err="1" smtClean="0"/>
              <a:t>Әл-Фараби</a:t>
            </a:r>
            <a:r>
              <a:rPr lang="ru-RU" dirty="0" smtClean="0"/>
              <a:t> </a:t>
            </a:r>
            <a:r>
              <a:rPr lang="ru-RU" dirty="0" err="1" smtClean="0"/>
              <a:t>дүниенің</a:t>
            </a:r>
            <a:r>
              <a:rPr lang="ru-RU" dirty="0" smtClean="0"/>
              <a:t> </a:t>
            </a:r>
            <a:r>
              <a:rPr lang="ru-RU" dirty="0" err="1" smtClean="0"/>
              <a:t>білім</a:t>
            </a:r>
            <a:r>
              <a:rPr lang="ru-RU" dirty="0" smtClean="0"/>
              <a:t> </a:t>
            </a:r>
            <a:r>
              <a:rPr lang="ru-RU" dirty="0" err="1" smtClean="0"/>
              <a:t>және</a:t>
            </a:r>
            <a:r>
              <a:rPr lang="ru-RU" dirty="0" smtClean="0"/>
              <a:t> ой </a:t>
            </a:r>
            <a:r>
              <a:rPr lang="ru-RU" dirty="0" err="1" smtClean="0"/>
              <a:t>тарихынан</a:t>
            </a:r>
            <a:r>
              <a:rPr lang="ru-RU" dirty="0" smtClean="0"/>
              <a:t> </a:t>
            </a:r>
            <a:r>
              <a:rPr lang="ru-RU" dirty="0" err="1" smtClean="0"/>
              <a:t>құрметпен</a:t>
            </a:r>
            <a:r>
              <a:rPr lang="ru-RU" dirty="0" smtClean="0"/>
              <a:t> </a:t>
            </a:r>
            <a:r>
              <a:rPr lang="ru-RU" dirty="0" err="1" smtClean="0"/>
              <a:t>орын</a:t>
            </a:r>
            <a:r>
              <a:rPr lang="ru-RU" dirty="0" smtClean="0"/>
              <a:t> </a:t>
            </a:r>
            <a:r>
              <a:rPr lang="ru-RU" dirty="0" err="1" smtClean="0"/>
              <a:t>алған</a:t>
            </a:r>
            <a:r>
              <a:rPr lang="ru-RU" dirty="0" smtClean="0"/>
              <a:t> </a:t>
            </a:r>
            <a:r>
              <a:rPr lang="ru-RU" dirty="0" err="1" smtClean="0"/>
              <a:t>ұлы</a:t>
            </a:r>
            <a:r>
              <a:rPr lang="ru-RU" dirty="0" smtClean="0"/>
              <a:t> </a:t>
            </a:r>
            <a:r>
              <a:rPr lang="ru-RU" dirty="0" err="1" smtClean="0"/>
              <a:t>түрік</a:t>
            </a:r>
            <a:r>
              <a:rPr lang="ru-RU" dirty="0" smtClean="0"/>
              <a:t> </a:t>
            </a:r>
            <a:r>
              <a:rPr lang="ru-RU" dirty="0" err="1" smtClean="0"/>
              <a:t>ғалымы</a:t>
            </a:r>
            <a:r>
              <a:rPr lang="ru-RU" dirty="0" smtClean="0"/>
              <a:t>, </a:t>
            </a:r>
            <a:r>
              <a:rPr lang="ru-RU" dirty="0" err="1" smtClean="0"/>
              <a:t>ойшылы</a:t>
            </a:r>
            <a:r>
              <a:rPr lang="ru-RU" dirty="0" smtClean="0"/>
              <a:t>. Физика, химия, медицина, математика </a:t>
            </a:r>
            <a:r>
              <a:rPr lang="ru-RU" dirty="0" err="1" smtClean="0"/>
              <a:t>ғылымдарында</a:t>
            </a:r>
            <a:r>
              <a:rPr lang="ru-RU" dirty="0" smtClean="0"/>
              <a:t> </a:t>
            </a:r>
            <a:r>
              <a:rPr lang="ru-RU" dirty="0" err="1" smtClean="0"/>
              <a:t>және</a:t>
            </a:r>
            <a:r>
              <a:rPr lang="ru-RU" dirty="0" smtClean="0"/>
              <a:t> </a:t>
            </a:r>
            <a:r>
              <a:rPr lang="ru-RU" dirty="0" err="1" smtClean="0"/>
              <a:t>философияда</a:t>
            </a:r>
            <a:r>
              <a:rPr lang="ru-RU" dirty="0" smtClean="0"/>
              <a:t> </a:t>
            </a:r>
            <a:r>
              <a:rPr lang="ru-RU" dirty="0" err="1" smtClean="0"/>
              <a:t>жеткен</a:t>
            </a:r>
            <a:r>
              <a:rPr lang="ru-RU" dirty="0" smtClean="0"/>
              <a:t> </a:t>
            </a:r>
            <a:r>
              <a:rPr lang="ru-RU" dirty="0" err="1" smtClean="0"/>
              <a:t>нәтижелерімен</a:t>
            </a:r>
            <a:r>
              <a:rPr lang="ru-RU" dirty="0" smtClean="0"/>
              <a:t> </a:t>
            </a:r>
            <a:r>
              <a:rPr lang="ru-RU" dirty="0" err="1" smtClean="0"/>
              <a:t>Еуропа</a:t>
            </a:r>
            <a:r>
              <a:rPr lang="ru-RU" dirty="0" smtClean="0"/>
              <a:t> </a:t>
            </a:r>
            <a:r>
              <a:rPr lang="ru-RU" dirty="0" err="1" smtClean="0"/>
              <a:t>мәдениетінде</a:t>
            </a:r>
            <a:r>
              <a:rPr lang="ru-RU" dirty="0" smtClean="0"/>
              <a:t> </a:t>
            </a:r>
            <a:r>
              <a:rPr lang="ru-RU" dirty="0" err="1" smtClean="0"/>
              <a:t>үлес</a:t>
            </a:r>
            <a:r>
              <a:rPr lang="ru-RU" dirty="0" smtClean="0"/>
              <a:t> </a:t>
            </a:r>
            <a:r>
              <a:rPr lang="ru-RU" dirty="0" err="1" smtClean="0"/>
              <a:t>қосқан</a:t>
            </a:r>
            <a:r>
              <a:rPr lang="ru-RU" dirty="0" smtClean="0"/>
              <a:t>, </a:t>
            </a:r>
            <a:r>
              <a:rPr lang="ru-RU" dirty="0" err="1" smtClean="0"/>
              <a:t>кітаптары</a:t>
            </a:r>
            <a:r>
              <a:rPr lang="ru-RU" dirty="0" smtClean="0"/>
              <a:t> </a:t>
            </a:r>
            <a:r>
              <a:rPr lang="en-US" dirty="0" smtClean="0"/>
              <a:t>XVIII </a:t>
            </a:r>
            <a:r>
              <a:rPr lang="ru-RU" dirty="0" err="1" smtClean="0"/>
              <a:t>ғасырдың</a:t>
            </a:r>
            <a:r>
              <a:rPr lang="ru-RU" dirty="0" smtClean="0"/>
              <a:t> </a:t>
            </a:r>
            <a:r>
              <a:rPr lang="ru-RU" dirty="0" err="1" smtClean="0"/>
              <a:t>соңына</a:t>
            </a:r>
            <a:r>
              <a:rPr lang="ru-RU" dirty="0" smtClean="0"/>
              <a:t> </a:t>
            </a:r>
            <a:r>
              <a:rPr lang="ru-RU" dirty="0" err="1" smtClean="0"/>
              <a:t>дейін</a:t>
            </a:r>
            <a:r>
              <a:rPr lang="ru-RU" dirty="0" smtClean="0"/>
              <a:t> </a:t>
            </a:r>
            <a:r>
              <a:rPr lang="ru-RU" dirty="0" err="1" smtClean="0"/>
              <a:t>Еуропа</a:t>
            </a:r>
            <a:r>
              <a:rPr lang="ru-RU" dirty="0" smtClean="0"/>
              <a:t> </a:t>
            </a:r>
            <a:r>
              <a:rPr lang="ru-RU" dirty="0" err="1" smtClean="0"/>
              <a:t>университеттерінде</a:t>
            </a:r>
            <a:r>
              <a:rPr lang="ru-RU" dirty="0" smtClean="0"/>
              <a:t> </a:t>
            </a:r>
            <a:r>
              <a:rPr lang="ru-RU" dirty="0" err="1" smtClean="0"/>
              <a:t>оқылған</a:t>
            </a:r>
            <a:r>
              <a:rPr lang="ru-RU" dirty="0" smtClean="0"/>
              <a:t> </a:t>
            </a:r>
            <a:r>
              <a:rPr lang="ru-RU" dirty="0" err="1" smtClean="0"/>
              <a:t>түрік</a:t>
            </a:r>
            <a:r>
              <a:rPr lang="ru-RU" dirty="0" smtClean="0"/>
              <a:t> </a:t>
            </a:r>
            <a:r>
              <a:rPr lang="ru-RU" dirty="0" err="1" smtClean="0"/>
              <a:t>дарыны.Шын</a:t>
            </a:r>
            <a:r>
              <a:rPr lang="ru-RU" dirty="0" smtClean="0"/>
              <a:t> </a:t>
            </a:r>
            <a:r>
              <a:rPr lang="ru-RU" dirty="0" err="1" smtClean="0"/>
              <a:t>аты</a:t>
            </a:r>
            <a:r>
              <a:rPr lang="ru-RU" dirty="0" smtClean="0"/>
              <a:t> –</a:t>
            </a:r>
            <a:r>
              <a:rPr lang="ru-RU" dirty="0" err="1" smtClean="0"/>
              <a:t>Махмұт</a:t>
            </a:r>
            <a:r>
              <a:rPr lang="ru-RU" dirty="0" smtClean="0"/>
              <a:t>. </a:t>
            </a:r>
            <a:r>
              <a:rPr lang="ru-RU" dirty="0" err="1" smtClean="0"/>
              <a:t>Фараби</a:t>
            </a:r>
            <a:r>
              <a:rPr lang="ru-RU" dirty="0" smtClean="0"/>
              <a:t> </a:t>
            </a:r>
            <a:r>
              <a:rPr lang="ru-RU" dirty="0" err="1" smtClean="0"/>
              <a:t>Түркістанда</a:t>
            </a:r>
            <a:r>
              <a:rPr lang="ru-RU" dirty="0" smtClean="0"/>
              <a:t>, Фараб (</a:t>
            </a:r>
            <a:r>
              <a:rPr lang="ru-RU" dirty="0" err="1" smtClean="0"/>
              <a:t>Отырар</a:t>
            </a:r>
            <a:r>
              <a:rPr lang="ru-RU" dirty="0" smtClean="0"/>
              <a:t>) </a:t>
            </a:r>
            <a:r>
              <a:rPr lang="ru-RU" dirty="0" err="1" smtClean="0"/>
              <a:t>қаласында</a:t>
            </a:r>
            <a:r>
              <a:rPr lang="ru-RU" dirty="0" smtClean="0"/>
              <a:t> 870 </a:t>
            </a:r>
            <a:r>
              <a:rPr lang="ru-RU" dirty="0" err="1" smtClean="0"/>
              <a:t>жылы</a:t>
            </a:r>
            <a:r>
              <a:rPr lang="ru-RU" dirty="0" smtClean="0"/>
              <a:t> </a:t>
            </a:r>
            <a:r>
              <a:rPr lang="ru-RU" dirty="0" err="1" smtClean="0"/>
              <a:t>дүниеге</a:t>
            </a:r>
            <a:r>
              <a:rPr lang="ru-RU" dirty="0" smtClean="0"/>
              <a:t> </a:t>
            </a:r>
            <a:r>
              <a:rPr lang="ru-RU" dirty="0" err="1" smtClean="0"/>
              <a:t>келді</a:t>
            </a:r>
            <a:r>
              <a:rPr lang="ru-RU" dirty="0" smtClean="0"/>
              <a:t>. </a:t>
            </a:r>
            <a:r>
              <a:rPr lang="ru-RU" dirty="0" err="1" smtClean="0"/>
              <a:t>Әкесі</a:t>
            </a:r>
            <a:r>
              <a:rPr lang="ru-RU" dirty="0" smtClean="0"/>
              <a:t>- </a:t>
            </a:r>
            <a:r>
              <a:rPr lang="ru-RU" dirty="0" err="1" smtClean="0"/>
              <a:t>қорған</a:t>
            </a:r>
            <a:r>
              <a:rPr lang="ru-RU" dirty="0" smtClean="0"/>
              <a:t> </a:t>
            </a:r>
            <a:r>
              <a:rPr lang="ru-RU" dirty="0" err="1" smtClean="0"/>
              <a:t>басшысы</a:t>
            </a:r>
            <a:r>
              <a:rPr lang="ru-RU" dirty="0" smtClean="0"/>
              <a:t> </a:t>
            </a:r>
            <a:r>
              <a:rPr lang="ru-RU" dirty="0" err="1" smtClean="0"/>
              <a:t>Махмұт</a:t>
            </a:r>
            <a:r>
              <a:rPr lang="ru-RU" dirty="0" smtClean="0"/>
              <a:t> </a:t>
            </a:r>
            <a:r>
              <a:rPr lang="ru-RU" dirty="0" err="1" smtClean="0"/>
              <a:t>Тұрпан</a:t>
            </a:r>
            <a:r>
              <a:rPr lang="ru-RU" dirty="0" smtClean="0"/>
              <a:t>. </a:t>
            </a:r>
            <a:r>
              <a:rPr lang="ru-RU" dirty="0" err="1" smtClean="0"/>
              <a:t>Батыстың</a:t>
            </a:r>
            <a:r>
              <a:rPr lang="ru-RU" dirty="0" smtClean="0"/>
              <a:t> </a:t>
            </a:r>
            <a:r>
              <a:rPr lang="ru-RU" dirty="0" err="1" smtClean="0"/>
              <a:t>білім</a:t>
            </a:r>
            <a:r>
              <a:rPr lang="ru-RU" dirty="0" smtClean="0"/>
              <a:t> </a:t>
            </a:r>
            <a:r>
              <a:rPr lang="ru-RU" dirty="0" err="1" smtClean="0"/>
              <a:t>әлемінде</a:t>
            </a:r>
            <a:r>
              <a:rPr lang="ru-RU" dirty="0" smtClean="0"/>
              <a:t> оны </a:t>
            </a:r>
            <a:r>
              <a:rPr lang="ru-RU" dirty="0" err="1" smtClean="0"/>
              <a:t>әл-Фарабиус</a:t>
            </a:r>
            <a:r>
              <a:rPr lang="ru-RU" dirty="0" smtClean="0"/>
              <a:t> </a:t>
            </a:r>
            <a:r>
              <a:rPr lang="ru-RU" dirty="0" err="1" smtClean="0"/>
              <a:t>атымен</a:t>
            </a:r>
            <a:r>
              <a:rPr lang="ru-RU" dirty="0" smtClean="0"/>
              <a:t> </a:t>
            </a:r>
            <a:r>
              <a:rPr lang="ru-RU" dirty="0" err="1" smtClean="0"/>
              <a:t>таниды</a:t>
            </a:r>
            <a:r>
              <a:rPr lang="ru-RU" dirty="0" smtClean="0"/>
              <a:t>. </a:t>
            </a:r>
            <a:r>
              <a:rPr lang="ru-RU" dirty="0" err="1" smtClean="0"/>
              <a:t>Фараби</a:t>
            </a:r>
            <a:r>
              <a:rPr lang="ru-RU" dirty="0" smtClean="0"/>
              <a:t> </a:t>
            </a:r>
            <a:r>
              <a:rPr lang="ru-RU" dirty="0" err="1" smtClean="0"/>
              <a:t>оқып</a:t>
            </a:r>
            <a:r>
              <a:rPr lang="ru-RU" dirty="0" smtClean="0"/>
              <a:t> –</a:t>
            </a:r>
            <a:r>
              <a:rPr lang="ru-RU" dirty="0" err="1" smtClean="0"/>
              <a:t>жазуды</a:t>
            </a:r>
            <a:r>
              <a:rPr lang="ru-RU" dirty="0" smtClean="0"/>
              <a:t> </a:t>
            </a:r>
            <a:r>
              <a:rPr lang="ru-RU" dirty="0" err="1" smtClean="0"/>
              <a:t>туған</a:t>
            </a:r>
            <a:r>
              <a:rPr lang="ru-RU" dirty="0" smtClean="0"/>
              <a:t> </a:t>
            </a:r>
            <a:r>
              <a:rPr lang="ru-RU" dirty="0" err="1" smtClean="0"/>
              <a:t>қаласында</a:t>
            </a:r>
            <a:r>
              <a:rPr lang="ru-RU" dirty="0" smtClean="0"/>
              <a:t> </a:t>
            </a:r>
            <a:r>
              <a:rPr lang="ru-RU" dirty="0" err="1" smtClean="0"/>
              <a:t>үйреніп</a:t>
            </a:r>
            <a:r>
              <a:rPr lang="ru-RU" dirty="0" smtClean="0"/>
              <a:t>, </a:t>
            </a:r>
            <a:r>
              <a:rPr lang="ru-RU" dirty="0" err="1" smtClean="0"/>
              <a:t>заманының</a:t>
            </a:r>
            <a:r>
              <a:rPr lang="ru-RU" dirty="0" smtClean="0"/>
              <a:t> </a:t>
            </a:r>
            <a:r>
              <a:rPr lang="ru-RU" dirty="0" err="1" smtClean="0"/>
              <a:t>ең</a:t>
            </a:r>
            <a:r>
              <a:rPr lang="ru-RU" dirty="0" smtClean="0"/>
              <a:t> </a:t>
            </a:r>
            <a:r>
              <a:rPr lang="ru-RU" dirty="0" err="1" smtClean="0"/>
              <a:t>атақты</a:t>
            </a:r>
            <a:r>
              <a:rPr lang="ru-RU" dirty="0" smtClean="0"/>
              <a:t> </a:t>
            </a:r>
            <a:r>
              <a:rPr lang="ru-RU" dirty="0" err="1" smtClean="0"/>
              <a:t>ғұламаларынан</a:t>
            </a:r>
            <a:r>
              <a:rPr lang="ru-RU" dirty="0" smtClean="0"/>
              <a:t> </a:t>
            </a:r>
            <a:r>
              <a:rPr lang="ru-RU" dirty="0" err="1" smtClean="0"/>
              <a:t>сабақ</a:t>
            </a:r>
            <a:r>
              <a:rPr lang="ru-RU" dirty="0" smtClean="0"/>
              <a:t> </a:t>
            </a:r>
            <a:r>
              <a:rPr lang="ru-RU" dirty="0" err="1" smtClean="0"/>
              <a:t>алды.Тәлімін</a:t>
            </a:r>
            <a:r>
              <a:rPr lang="ru-RU" dirty="0" smtClean="0"/>
              <a:t> </a:t>
            </a:r>
            <a:r>
              <a:rPr lang="ru-RU" dirty="0" err="1" smtClean="0"/>
              <a:t>кеңейту</a:t>
            </a:r>
            <a:r>
              <a:rPr lang="ru-RU" dirty="0" smtClean="0"/>
              <a:t> </a:t>
            </a:r>
            <a:r>
              <a:rPr lang="ru-RU" dirty="0" err="1" smtClean="0"/>
              <a:t>үшін</a:t>
            </a:r>
            <a:r>
              <a:rPr lang="ru-RU" dirty="0" smtClean="0"/>
              <a:t> </a:t>
            </a:r>
            <a:r>
              <a:rPr lang="ru-RU" dirty="0" err="1" smtClean="0"/>
              <a:t>әуелі</a:t>
            </a:r>
            <a:r>
              <a:rPr lang="ru-RU" dirty="0" smtClean="0"/>
              <a:t> </a:t>
            </a:r>
            <a:r>
              <a:rPr lang="ru-RU" dirty="0" err="1" smtClean="0"/>
              <a:t>Иранға,кейін</a:t>
            </a:r>
            <a:r>
              <a:rPr lang="ru-RU" dirty="0" smtClean="0"/>
              <a:t> </a:t>
            </a:r>
            <a:r>
              <a:rPr lang="ru-RU" dirty="0" err="1" smtClean="0"/>
              <a:t>Бағдатқа</a:t>
            </a:r>
            <a:r>
              <a:rPr lang="ru-RU" dirty="0" smtClean="0"/>
              <a:t> </a:t>
            </a:r>
            <a:r>
              <a:rPr lang="ru-RU" dirty="0" err="1" smtClean="0"/>
              <a:t>кетті.Фараби</a:t>
            </a:r>
            <a:r>
              <a:rPr lang="ru-RU" dirty="0" smtClean="0"/>
              <a:t> </a:t>
            </a:r>
            <a:r>
              <a:rPr lang="ru-RU" dirty="0" err="1" smtClean="0"/>
              <a:t>Бағдадта</a:t>
            </a:r>
            <a:r>
              <a:rPr lang="ru-RU" dirty="0" smtClean="0"/>
              <a:t> </a:t>
            </a:r>
            <a:r>
              <a:rPr lang="ru-RU" dirty="0" err="1" smtClean="0"/>
              <a:t>болған</a:t>
            </a:r>
            <a:r>
              <a:rPr lang="ru-RU" dirty="0" smtClean="0"/>
              <a:t> </a:t>
            </a:r>
            <a:r>
              <a:rPr lang="ru-RU" dirty="0" err="1" smtClean="0"/>
              <a:t>кезінде</a:t>
            </a:r>
            <a:r>
              <a:rPr lang="ru-RU" dirty="0" smtClean="0"/>
              <a:t> </a:t>
            </a:r>
            <a:r>
              <a:rPr lang="ru-RU" dirty="0" err="1" smtClean="0"/>
              <a:t>кілең</a:t>
            </a:r>
            <a:r>
              <a:rPr lang="ru-RU" dirty="0" smtClean="0"/>
              <a:t> </a:t>
            </a:r>
            <a:r>
              <a:rPr lang="ru-RU" dirty="0" err="1" smtClean="0"/>
              <a:t>атақты</a:t>
            </a:r>
            <a:r>
              <a:rPr lang="ru-RU" dirty="0" smtClean="0"/>
              <a:t> </a:t>
            </a:r>
            <a:r>
              <a:rPr lang="ru-RU" dirty="0" err="1" smtClean="0"/>
              <a:t>кісілерден</a:t>
            </a:r>
            <a:r>
              <a:rPr lang="ru-RU" dirty="0" smtClean="0"/>
              <a:t> </a:t>
            </a:r>
            <a:r>
              <a:rPr lang="ru-RU" dirty="0" err="1" smtClean="0"/>
              <a:t>дәріс</a:t>
            </a:r>
            <a:r>
              <a:rPr lang="ru-RU" dirty="0" smtClean="0"/>
              <a:t> </a:t>
            </a:r>
            <a:r>
              <a:rPr lang="ru-RU" dirty="0" err="1" smtClean="0"/>
              <a:t>алған</a:t>
            </a:r>
            <a:r>
              <a:rPr lang="ru-RU" dirty="0" smtClean="0"/>
              <a:t> </a:t>
            </a:r>
            <a:r>
              <a:rPr lang="ru-RU" dirty="0" err="1" smtClean="0"/>
              <a:t>және</a:t>
            </a:r>
            <a:r>
              <a:rPr lang="ru-RU" dirty="0" smtClean="0"/>
              <a:t> </a:t>
            </a:r>
            <a:r>
              <a:rPr lang="ru-RU" dirty="0" err="1" smtClean="0"/>
              <a:t>өзі</a:t>
            </a:r>
            <a:r>
              <a:rPr lang="ru-RU" dirty="0" smtClean="0"/>
              <a:t> де </a:t>
            </a:r>
            <a:r>
              <a:rPr lang="ru-RU" dirty="0" err="1" smtClean="0"/>
              <a:t>сабақ</a:t>
            </a:r>
            <a:r>
              <a:rPr lang="ru-RU" dirty="0" smtClean="0"/>
              <a:t> </a:t>
            </a:r>
            <a:r>
              <a:rPr lang="ru-RU" dirty="0" err="1" smtClean="0"/>
              <a:t>оқытқан</a:t>
            </a:r>
            <a:r>
              <a:rPr lang="ru-RU" dirty="0" smtClean="0"/>
              <a:t>. </a:t>
            </a:r>
            <a:r>
              <a:rPr lang="ru-RU" dirty="0" err="1" smtClean="0"/>
              <a:t>Әсіресе</a:t>
            </a:r>
            <a:r>
              <a:rPr lang="ru-RU" dirty="0" smtClean="0"/>
              <a:t> логика </a:t>
            </a:r>
            <a:r>
              <a:rPr lang="ru-RU" dirty="0" err="1" smtClean="0"/>
              <a:t>және</a:t>
            </a:r>
            <a:r>
              <a:rPr lang="ru-RU" dirty="0" smtClean="0"/>
              <a:t> грамматика </a:t>
            </a:r>
            <a:r>
              <a:rPr lang="ru-RU" dirty="0" err="1" smtClean="0"/>
              <a:t>пәндері</a:t>
            </a:r>
            <a:r>
              <a:rPr lang="ru-RU" dirty="0" smtClean="0"/>
              <a:t> мен араб </a:t>
            </a:r>
            <a:r>
              <a:rPr lang="ru-RU" dirty="0" err="1" smtClean="0"/>
              <a:t>тілін</a:t>
            </a:r>
            <a:r>
              <a:rPr lang="ru-RU" dirty="0" smtClean="0"/>
              <a:t> </a:t>
            </a:r>
            <a:r>
              <a:rPr lang="ru-RU" dirty="0" err="1" smtClean="0"/>
              <a:t>меңгеруді</a:t>
            </a:r>
            <a:r>
              <a:rPr lang="ru-RU" dirty="0" smtClean="0"/>
              <a:t> осы </a:t>
            </a:r>
            <a:r>
              <a:rPr lang="ru-RU" dirty="0" err="1" smtClean="0"/>
              <a:t>қалада</a:t>
            </a:r>
            <a:r>
              <a:rPr lang="ru-RU" dirty="0" smtClean="0"/>
              <a:t> </a:t>
            </a:r>
            <a:r>
              <a:rPr lang="ru-RU" dirty="0" err="1" smtClean="0"/>
              <a:t>жалғастырды</a:t>
            </a:r>
            <a:r>
              <a:rPr lang="ru-RU" dirty="0" smtClean="0"/>
              <a:t>. </a:t>
            </a:r>
            <a:r>
              <a:rPr lang="ru-RU" dirty="0" err="1" smtClean="0"/>
              <a:t>Өзі</a:t>
            </a:r>
            <a:r>
              <a:rPr lang="ru-RU" dirty="0" smtClean="0"/>
              <a:t> </a:t>
            </a:r>
            <a:r>
              <a:rPr lang="ru-RU" dirty="0" err="1" smtClean="0"/>
              <a:t>діншіл</a:t>
            </a:r>
            <a:r>
              <a:rPr lang="ru-RU" dirty="0" smtClean="0"/>
              <a:t> </a:t>
            </a:r>
            <a:r>
              <a:rPr lang="ru-RU" dirty="0" err="1" smtClean="0"/>
              <a:t>адам</a:t>
            </a:r>
            <a:r>
              <a:rPr lang="ru-RU" dirty="0" smtClean="0"/>
              <a:t> </a:t>
            </a:r>
            <a:r>
              <a:rPr lang="ru-RU" dirty="0" err="1" smtClean="0"/>
              <a:t>еді.Исламның</a:t>
            </a:r>
            <a:r>
              <a:rPr lang="ru-RU" dirty="0" smtClean="0"/>
              <a:t> </a:t>
            </a:r>
            <a:r>
              <a:rPr lang="ru-RU" dirty="0" err="1" smtClean="0"/>
              <a:t>ақылға</a:t>
            </a:r>
            <a:r>
              <a:rPr lang="ru-RU" dirty="0" smtClean="0"/>
              <a:t> </a:t>
            </a:r>
            <a:r>
              <a:rPr lang="ru-RU" dirty="0" err="1" smtClean="0"/>
              <a:t>негізделген</a:t>
            </a:r>
            <a:r>
              <a:rPr lang="ru-RU" dirty="0" smtClean="0"/>
              <a:t> </a:t>
            </a:r>
            <a:r>
              <a:rPr lang="ru-RU" dirty="0" err="1" smtClean="0"/>
              <a:t>дін</a:t>
            </a:r>
            <a:r>
              <a:rPr lang="ru-RU" dirty="0" smtClean="0"/>
              <a:t> </a:t>
            </a:r>
            <a:r>
              <a:rPr lang="ru-RU" dirty="0" err="1" smtClean="0"/>
              <a:t>екеніне</a:t>
            </a:r>
            <a:r>
              <a:rPr lang="ru-RU" dirty="0" smtClean="0"/>
              <a:t> </a:t>
            </a:r>
            <a:r>
              <a:rPr lang="ru-RU" dirty="0" err="1" smtClean="0"/>
              <a:t>сенетін.Ол</a:t>
            </a:r>
            <a:r>
              <a:rPr lang="ru-RU" dirty="0" smtClean="0"/>
              <a:t> </a:t>
            </a:r>
            <a:r>
              <a:rPr lang="ru-RU" dirty="0" err="1" smtClean="0"/>
              <a:t>парсы,араб,латын</a:t>
            </a:r>
            <a:r>
              <a:rPr lang="ru-RU" dirty="0" smtClean="0"/>
              <a:t> </a:t>
            </a:r>
            <a:r>
              <a:rPr lang="ru-RU" dirty="0" err="1" smtClean="0"/>
              <a:t>және</a:t>
            </a:r>
            <a:r>
              <a:rPr lang="ru-RU" dirty="0" smtClean="0"/>
              <a:t> грек </a:t>
            </a:r>
            <a:r>
              <a:rPr lang="ru-RU" dirty="0" err="1" smtClean="0"/>
              <a:t>тілдерін</a:t>
            </a:r>
            <a:r>
              <a:rPr lang="ru-RU" dirty="0" smtClean="0"/>
              <a:t> </a:t>
            </a:r>
            <a:r>
              <a:rPr lang="ru-RU" dirty="0" err="1" smtClean="0"/>
              <a:t>үйренді.Әсіресе</a:t>
            </a:r>
            <a:r>
              <a:rPr lang="ru-RU" dirty="0" smtClean="0"/>
              <a:t> грек </a:t>
            </a:r>
            <a:r>
              <a:rPr lang="ru-RU" dirty="0" err="1" smtClean="0"/>
              <a:t>ойшылдары</a:t>
            </a:r>
            <a:r>
              <a:rPr lang="ru-RU" dirty="0" smtClean="0"/>
              <a:t> Аристотель мен Платон </a:t>
            </a:r>
            <a:r>
              <a:rPr lang="ru-RU" dirty="0" err="1" smtClean="0"/>
              <a:t>пікірлерінің</a:t>
            </a:r>
            <a:r>
              <a:rPr lang="ru-RU" dirty="0" smtClean="0"/>
              <a:t> </a:t>
            </a:r>
            <a:r>
              <a:rPr lang="ru-RU" dirty="0" err="1" smtClean="0"/>
              <a:t>синтезін</a:t>
            </a:r>
            <a:r>
              <a:rPr lang="ru-RU" dirty="0" smtClean="0"/>
              <a:t> </a:t>
            </a:r>
            <a:r>
              <a:rPr lang="ru-RU" dirty="0" err="1" smtClean="0"/>
              <a:t>жасауға</a:t>
            </a:r>
            <a:r>
              <a:rPr lang="ru-RU" dirty="0" smtClean="0"/>
              <a:t> </a:t>
            </a:r>
            <a:r>
              <a:rPr lang="ru-RU" dirty="0" err="1" smtClean="0"/>
              <a:t>және</a:t>
            </a:r>
            <a:r>
              <a:rPr lang="ru-RU" dirty="0" smtClean="0"/>
              <a:t> Сократ </a:t>
            </a:r>
            <a:r>
              <a:rPr lang="ru-RU" dirty="0" err="1" smtClean="0"/>
              <a:t>философиясының</a:t>
            </a:r>
            <a:r>
              <a:rPr lang="ru-RU" dirty="0" smtClean="0"/>
              <a:t> </a:t>
            </a:r>
            <a:r>
              <a:rPr lang="ru-RU" dirty="0" err="1" smtClean="0"/>
              <a:t>негізін</a:t>
            </a:r>
            <a:r>
              <a:rPr lang="ru-RU" dirty="0" smtClean="0"/>
              <a:t> </a:t>
            </a:r>
            <a:r>
              <a:rPr lang="ru-RU" dirty="0" err="1" smtClean="0"/>
              <a:t>жарыққа</a:t>
            </a:r>
            <a:r>
              <a:rPr lang="ru-RU" dirty="0" smtClean="0"/>
              <a:t> </a:t>
            </a:r>
            <a:r>
              <a:rPr lang="ru-RU" dirty="0" err="1" smtClean="0"/>
              <a:t>шығаруға</a:t>
            </a:r>
            <a:r>
              <a:rPr lang="ru-RU" dirty="0" smtClean="0"/>
              <a:t> </a:t>
            </a:r>
            <a:r>
              <a:rPr lang="ru-RU" dirty="0" err="1" smtClean="0"/>
              <a:t>көп</a:t>
            </a:r>
            <a:r>
              <a:rPr lang="ru-RU" dirty="0" smtClean="0"/>
              <a:t> </a:t>
            </a:r>
            <a:r>
              <a:rPr lang="ru-RU" dirty="0" err="1" smtClean="0"/>
              <a:t>еңбек</a:t>
            </a:r>
            <a:r>
              <a:rPr lang="ru-RU" dirty="0" smtClean="0"/>
              <a:t> </a:t>
            </a:r>
            <a:r>
              <a:rPr lang="ru-RU" dirty="0" err="1" smtClean="0"/>
              <a:t>етті.Сондықтан</a:t>
            </a:r>
            <a:r>
              <a:rPr lang="ru-RU" dirty="0" smtClean="0"/>
              <a:t> да </a:t>
            </a:r>
            <a:r>
              <a:rPr lang="ru-RU" dirty="0" err="1" smtClean="0"/>
              <a:t>өзін</a:t>
            </a:r>
            <a:r>
              <a:rPr lang="ru-RU" dirty="0" smtClean="0"/>
              <a:t> «Хадже-и-сани»,</a:t>
            </a:r>
            <a:r>
              <a:rPr lang="ru-RU" dirty="0" err="1" smtClean="0"/>
              <a:t>яғни</a:t>
            </a:r>
            <a:r>
              <a:rPr lang="ru-RU" dirty="0" smtClean="0"/>
              <a:t> «</a:t>
            </a:r>
            <a:r>
              <a:rPr lang="ru-RU" dirty="0" err="1" smtClean="0"/>
              <a:t>Екінші</a:t>
            </a:r>
            <a:r>
              <a:rPr lang="ru-RU" dirty="0" smtClean="0"/>
              <a:t> </a:t>
            </a:r>
            <a:r>
              <a:rPr lang="ru-RU" dirty="0" err="1" smtClean="0"/>
              <a:t>ұстаз</a:t>
            </a:r>
            <a:r>
              <a:rPr lang="ru-RU" dirty="0" smtClean="0"/>
              <a:t>» </a:t>
            </a:r>
            <a:r>
              <a:rPr lang="ru-RU" dirty="0" err="1" smtClean="0"/>
              <a:t>деп</a:t>
            </a:r>
            <a:r>
              <a:rPr lang="ru-RU" dirty="0" smtClean="0"/>
              <a:t> аталады.941 </a:t>
            </a:r>
            <a:r>
              <a:rPr lang="ru-RU" dirty="0" err="1" smtClean="0"/>
              <a:t>жылы</a:t>
            </a:r>
            <a:r>
              <a:rPr lang="ru-RU" dirty="0" smtClean="0"/>
              <a:t> </a:t>
            </a:r>
            <a:r>
              <a:rPr lang="ru-RU" dirty="0" err="1" smtClean="0"/>
              <a:t>Алеппоға</a:t>
            </a:r>
            <a:r>
              <a:rPr lang="ru-RU" dirty="0" smtClean="0"/>
              <a:t> </a:t>
            </a:r>
            <a:r>
              <a:rPr lang="ru-RU" dirty="0" err="1" smtClean="0"/>
              <a:t>келді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337496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dirty="0" smtClean="0"/>
              <a:t>Әл-Фарабидің рухани бастаулары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 </a:t>
            </a:r>
            <a:r>
              <a:rPr lang="ru-RU" dirty="0" err="1" smtClean="0"/>
              <a:t>Ол</a:t>
            </a:r>
            <a:r>
              <a:rPr lang="ru-RU" dirty="0" smtClean="0"/>
              <a:t> </a:t>
            </a:r>
            <a:r>
              <a:rPr lang="ru-RU" dirty="0" err="1" smtClean="0"/>
              <a:t>рухани</a:t>
            </a:r>
            <a:r>
              <a:rPr lang="ru-RU" dirty="0" smtClean="0"/>
              <a:t> </a:t>
            </a:r>
            <a:r>
              <a:rPr lang="ru-RU" dirty="0" err="1" smtClean="0"/>
              <a:t>бастауларды</a:t>
            </a:r>
            <a:r>
              <a:rPr lang="ru-RU" dirty="0" smtClean="0"/>
              <a:t> </a:t>
            </a:r>
            <a:r>
              <a:rPr lang="ru-RU" dirty="0" err="1" smtClean="0"/>
              <a:t>жан-дүние</a:t>
            </a:r>
            <a:r>
              <a:rPr lang="ru-RU" dirty="0" smtClean="0"/>
              <a:t> </a:t>
            </a:r>
            <a:r>
              <a:rPr lang="ru-RU" dirty="0" err="1" smtClean="0"/>
              <a:t>үндестігінен</a:t>
            </a:r>
            <a:r>
              <a:rPr lang="ru-RU" dirty="0" smtClean="0"/>
              <a:t>, </a:t>
            </a:r>
            <a:r>
              <a:rPr lang="ru-RU" dirty="0" err="1" smtClean="0"/>
              <a:t>әдеміліктен</a:t>
            </a:r>
            <a:r>
              <a:rPr lang="ru-RU" dirty="0" smtClean="0"/>
              <a:t>, </a:t>
            </a:r>
            <a:r>
              <a:rPr lang="ru-RU" dirty="0" err="1" smtClean="0"/>
              <a:t>қанағаттанудан</a:t>
            </a:r>
            <a:r>
              <a:rPr lang="ru-RU" dirty="0" smtClean="0"/>
              <a:t>, </a:t>
            </a:r>
            <a:r>
              <a:rPr lang="ru-RU" dirty="0" err="1" smtClean="0"/>
              <a:t>бақыттан</a:t>
            </a:r>
            <a:r>
              <a:rPr lang="ru-RU" dirty="0" smtClean="0"/>
              <a:t> </a:t>
            </a:r>
            <a:r>
              <a:rPr lang="ru-RU" dirty="0" err="1" smtClean="0"/>
              <a:t>іздестірді</a:t>
            </a:r>
            <a:r>
              <a:rPr lang="ru-RU" dirty="0" smtClean="0"/>
              <a:t>. “</a:t>
            </a:r>
            <a:r>
              <a:rPr lang="ru-RU" dirty="0" err="1" smtClean="0"/>
              <a:t>Қайырымды</a:t>
            </a:r>
            <a:r>
              <a:rPr lang="ru-RU" dirty="0" smtClean="0"/>
              <a:t> </a:t>
            </a:r>
            <a:r>
              <a:rPr lang="ru-RU" dirty="0" err="1" smtClean="0"/>
              <a:t>қала</a:t>
            </a:r>
            <a:r>
              <a:rPr lang="ru-RU" dirty="0" smtClean="0"/>
              <a:t> </a:t>
            </a:r>
            <a:r>
              <a:rPr lang="ru-RU" dirty="0" err="1" smtClean="0"/>
              <a:t>тұрғындарының</a:t>
            </a:r>
            <a:r>
              <a:rPr lang="ru-RU" dirty="0" smtClean="0"/>
              <a:t> </a:t>
            </a:r>
            <a:r>
              <a:rPr lang="ru-RU" dirty="0" err="1" smtClean="0"/>
              <a:t>көзқарасы</a:t>
            </a:r>
            <a:r>
              <a:rPr lang="ru-RU" dirty="0" smtClean="0"/>
              <a:t>”, “</a:t>
            </a:r>
            <a:r>
              <a:rPr lang="ru-RU" dirty="0" err="1" smtClean="0"/>
              <a:t>Мемлекет</a:t>
            </a:r>
            <a:r>
              <a:rPr lang="ru-RU" dirty="0" smtClean="0"/>
              <a:t> </a:t>
            </a:r>
            <a:r>
              <a:rPr lang="ru-RU" dirty="0" err="1" smtClean="0"/>
              <a:t>қайраткерлерінің</a:t>
            </a:r>
            <a:r>
              <a:rPr lang="ru-RU" dirty="0" smtClean="0"/>
              <a:t> </a:t>
            </a:r>
            <a:r>
              <a:rPr lang="ru-RU" dirty="0" err="1" smtClean="0"/>
              <a:t>қанатты</a:t>
            </a:r>
            <a:r>
              <a:rPr lang="ru-RU" dirty="0" smtClean="0"/>
              <a:t> </a:t>
            </a:r>
            <a:r>
              <a:rPr lang="ru-RU" dirty="0" err="1" smtClean="0"/>
              <a:t>сөздері</a:t>
            </a:r>
            <a:r>
              <a:rPr lang="ru-RU" dirty="0" smtClean="0"/>
              <a:t>” </a:t>
            </a:r>
            <a:r>
              <a:rPr lang="ru-RU" dirty="0" err="1" smtClean="0"/>
              <a:t>және</a:t>
            </a:r>
            <a:r>
              <a:rPr lang="ru-RU" dirty="0" smtClean="0"/>
              <a:t> </a:t>
            </a:r>
            <a:r>
              <a:rPr lang="ru-RU" dirty="0" err="1" smtClean="0"/>
              <a:t>т.б</a:t>
            </a:r>
            <a:r>
              <a:rPr lang="ru-RU" dirty="0" smtClean="0"/>
              <a:t>. </a:t>
            </a:r>
            <a:r>
              <a:rPr lang="ru-RU" dirty="0" err="1" smtClean="0"/>
              <a:t>еңбектері</a:t>
            </a:r>
            <a:r>
              <a:rPr lang="ru-RU" dirty="0" smtClean="0"/>
              <a:t> </a:t>
            </a:r>
            <a:r>
              <a:rPr lang="ru-RU" dirty="0" err="1" smtClean="0"/>
              <a:t>бар.Ғылымдардың</a:t>
            </a:r>
            <a:r>
              <a:rPr lang="ru-RU" dirty="0" smtClean="0"/>
              <a:t> </a:t>
            </a:r>
            <a:r>
              <a:rPr lang="ru-RU" dirty="0" err="1" smtClean="0"/>
              <a:t>шығуы</a:t>
            </a:r>
            <a:r>
              <a:rPr lang="ru-RU" dirty="0" smtClean="0"/>
              <a:t>” </a:t>
            </a:r>
            <a:r>
              <a:rPr lang="ru-RU" dirty="0" err="1" smtClean="0"/>
              <a:t>деп</a:t>
            </a:r>
            <a:r>
              <a:rPr lang="ru-RU" dirty="0" smtClean="0"/>
              <a:t> </a:t>
            </a:r>
            <a:r>
              <a:rPr lang="ru-RU" dirty="0" err="1" smtClean="0"/>
              <a:t>аталатын</a:t>
            </a:r>
            <a:r>
              <a:rPr lang="ru-RU" dirty="0" smtClean="0"/>
              <a:t> </a:t>
            </a:r>
            <a:r>
              <a:rPr lang="ru-RU" dirty="0" err="1" smtClean="0"/>
              <a:t>трактатында</a:t>
            </a:r>
            <a:r>
              <a:rPr lang="ru-RU" dirty="0" smtClean="0"/>
              <a:t> </a:t>
            </a:r>
            <a:r>
              <a:rPr lang="ru-RU" dirty="0" err="1" smtClean="0"/>
              <a:t>математиканың</a:t>
            </a:r>
            <a:r>
              <a:rPr lang="ru-RU" dirty="0" smtClean="0"/>
              <a:t> </a:t>
            </a:r>
            <a:r>
              <a:rPr lang="ru-RU" dirty="0" err="1" smtClean="0"/>
              <a:t>шығу</a:t>
            </a:r>
            <a:r>
              <a:rPr lang="ru-RU" dirty="0" smtClean="0"/>
              <a:t> </a:t>
            </a:r>
            <a:r>
              <a:rPr lang="ru-RU" dirty="0" err="1" smtClean="0"/>
              <a:t>тегі</a:t>
            </a:r>
            <a:r>
              <a:rPr lang="ru-RU" dirty="0" smtClean="0"/>
              <a:t> мен </a:t>
            </a:r>
            <a:r>
              <a:rPr lang="ru-RU" dirty="0" err="1" smtClean="0"/>
              <a:t>себептерін</a:t>
            </a:r>
            <a:r>
              <a:rPr lang="ru-RU" dirty="0" smtClean="0"/>
              <a:t> </a:t>
            </a:r>
            <a:r>
              <a:rPr lang="ru-RU" dirty="0" err="1" smtClean="0"/>
              <a:t>ашуға</a:t>
            </a:r>
            <a:r>
              <a:rPr lang="ru-RU" dirty="0" smtClean="0"/>
              <a:t> </a:t>
            </a:r>
            <a:r>
              <a:rPr lang="ru-RU" dirty="0" err="1" smtClean="0"/>
              <a:t>тырысады</a:t>
            </a:r>
            <a:r>
              <a:rPr lang="ru-RU" dirty="0" smtClean="0"/>
              <a:t>. </a:t>
            </a:r>
            <a:r>
              <a:rPr lang="ru-RU" dirty="0" err="1" smtClean="0"/>
              <a:t>Астрономияға</a:t>
            </a:r>
            <a:r>
              <a:rPr lang="ru-RU" dirty="0" smtClean="0"/>
              <a:t> </a:t>
            </a:r>
            <a:r>
              <a:rPr lang="ru-RU" dirty="0" err="1" smtClean="0"/>
              <a:t>байланысты</a:t>
            </a:r>
            <a:r>
              <a:rPr lang="ru-RU" dirty="0" smtClean="0"/>
              <a:t> </a:t>
            </a:r>
            <a:r>
              <a:rPr lang="ru-RU" dirty="0" err="1" smtClean="0"/>
              <a:t>еңбектеріне</a:t>
            </a:r>
            <a:r>
              <a:rPr lang="ru-RU" dirty="0" smtClean="0"/>
              <a:t> “</a:t>
            </a:r>
            <a:r>
              <a:rPr lang="ru-RU" dirty="0" err="1" smtClean="0"/>
              <a:t>Алжебрге</a:t>
            </a:r>
            <a:r>
              <a:rPr lang="ru-RU" dirty="0" smtClean="0"/>
              <a:t> </a:t>
            </a:r>
            <a:r>
              <a:rPr lang="ru-RU" dirty="0" err="1" smtClean="0"/>
              <a:t>түсініктеме</a:t>
            </a:r>
            <a:r>
              <a:rPr lang="ru-RU" dirty="0" smtClean="0"/>
              <a:t>”, “</a:t>
            </a:r>
            <a:r>
              <a:rPr lang="ru-RU" dirty="0" err="1" smtClean="0"/>
              <a:t>Геометриялық</a:t>
            </a:r>
            <a:r>
              <a:rPr lang="ru-RU" dirty="0" smtClean="0"/>
              <a:t> </a:t>
            </a:r>
            <a:r>
              <a:rPr lang="ru-RU" dirty="0" err="1" smtClean="0"/>
              <a:t>фигуралардың</a:t>
            </a:r>
            <a:r>
              <a:rPr lang="ru-RU" dirty="0" smtClean="0"/>
              <a:t> </a:t>
            </a:r>
            <a:r>
              <a:rPr lang="ru-RU" dirty="0" err="1" smtClean="0"/>
              <a:t>егжей-тегжейі</a:t>
            </a:r>
            <a:r>
              <a:rPr lang="ru-RU" dirty="0" smtClean="0"/>
              <a:t> </a:t>
            </a:r>
            <a:r>
              <a:rPr lang="ru-RU" dirty="0" err="1" smtClean="0"/>
              <a:t>жөнінде</a:t>
            </a:r>
            <a:r>
              <a:rPr lang="ru-RU" dirty="0" smtClean="0"/>
              <a:t> </a:t>
            </a:r>
            <a:r>
              <a:rPr lang="ru-RU" dirty="0" err="1" smtClean="0"/>
              <a:t>табиғи</a:t>
            </a:r>
            <a:r>
              <a:rPr lang="ru-RU" dirty="0" smtClean="0"/>
              <a:t> </a:t>
            </a:r>
            <a:r>
              <a:rPr lang="ru-RU" dirty="0" err="1" smtClean="0"/>
              <a:t>сырлары</a:t>
            </a:r>
            <a:r>
              <a:rPr lang="ru-RU" dirty="0" smtClean="0"/>
              <a:t> мен </a:t>
            </a:r>
            <a:r>
              <a:rPr lang="ru-RU" dirty="0" err="1" smtClean="0"/>
              <a:t>рухани</a:t>
            </a:r>
            <a:r>
              <a:rPr lang="ru-RU" dirty="0" smtClean="0"/>
              <a:t> </a:t>
            </a:r>
            <a:r>
              <a:rPr lang="ru-RU" dirty="0" err="1" smtClean="0"/>
              <a:t>әдіс-айлалар</a:t>
            </a:r>
            <a:r>
              <a:rPr lang="ru-RU" dirty="0" smtClean="0"/>
              <a:t> </a:t>
            </a:r>
            <a:r>
              <a:rPr lang="ru-RU" dirty="0" err="1" smtClean="0"/>
              <a:t>кітабын</a:t>
            </a:r>
            <a:r>
              <a:rPr lang="ru-RU" dirty="0" smtClean="0"/>
              <a:t>” </a:t>
            </a:r>
            <a:r>
              <a:rPr lang="ru-RU" dirty="0" err="1" smtClean="0"/>
              <a:t>жатқызуға</a:t>
            </a:r>
            <a:r>
              <a:rPr lang="ru-RU" dirty="0" smtClean="0"/>
              <a:t> </a:t>
            </a:r>
            <a:r>
              <a:rPr lang="ru-RU" dirty="0" err="1" smtClean="0"/>
              <a:t>болады</a:t>
            </a:r>
            <a:r>
              <a:rPr lang="ru-RU" dirty="0" smtClean="0"/>
              <a:t>. Арифметика </a:t>
            </a:r>
            <a:r>
              <a:rPr lang="ru-RU" dirty="0" err="1" smtClean="0"/>
              <a:t>саласында</a:t>
            </a:r>
            <a:r>
              <a:rPr lang="ru-RU" dirty="0" smtClean="0"/>
              <a:t> “</a:t>
            </a:r>
            <a:r>
              <a:rPr lang="ru-RU" dirty="0" err="1" smtClean="0"/>
              <a:t>Теориялық</a:t>
            </a:r>
            <a:r>
              <a:rPr lang="ru-RU" dirty="0" smtClean="0"/>
              <a:t> </a:t>
            </a:r>
            <a:r>
              <a:rPr lang="ru-RU" dirty="0" err="1" smtClean="0"/>
              <a:t>арифметикаға</a:t>
            </a:r>
            <a:r>
              <a:rPr lang="ru-RU" dirty="0" smtClean="0"/>
              <a:t> </a:t>
            </a:r>
            <a:r>
              <a:rPr lang="ru-RU" dirty="0" err="1" smtClean="0"/>
              <a:t>қысқаша</a:t>
            </a:r>
            <a:r>
              <a:rPr lang="ru-RU" dirty="0" smtClean="0"/>
              <a:t> </a:t>
            </a:r>
            <a:r>
              <a:rPr lang="ru-RU" dirty="0" err="1" smtClean="0"/>
              <a:t>кіріспе</a:t>
            </a:r>
            <a:r>
              <a:rPr lang="ru-RU" dirty="0" smtClean="0"/>
              <a:t>”, физика </a:t>
            </a:r>
            <a:r>
              <a:rPr lang="ru-RU" dirty="0" err="1" smtClean="0"/>
              <a:t>саласында</a:t>
            </a:r>
            <a:r>
              <a:rPr lang="ru-RU" dirty="0" smtClean="0"/>
              <a:t> “Вакуум </a:t>
            </a:r>
            <a:r>
              <a:rPr lang="ru-RU" dirty="0" err="1" smtClean="0"/>
              <a:t>туралы</a:t>
            </a:r>
            <a:r>
              <a:rPr lang="ru-RU" dirty="0" smtClean="0"/>
              <a:t>”, медицина </a:t>
            </a:r>
            <a:r>
              <a:rPr lang="ru-RU" dirty="0" err="1" smtClean="0"/>
              <a:t>саласында</a:t>
            </a:r>
            <a:r>
              <a:rPr lang="ru-RU" dirty="0" smtClean="0"/>
              <a:t> “Адам </a:t>
            </a:r>
            <a:r>
              <a:rPr lang="ru-RU" dirty="0" err="1" smtClean="0"/>
              <a:t>ағзалары</a:t>
            </a:r>
            <a:r>
              <a:rPr lang="ru-RU" dirty="0" smtClean="0"/>
              <a:t> </a:t>
            </a:r>
            <a:r>
              <a:rPr lang="ru-RU" dirty="0" err="1" smtClean="0"/>
              <a:t>жөніндегі</a:t>
            </a:r>
            <a:r>
              <a:rPr lang="ru-RU" dirty="0" smtClean="0"/>
              <a:t> </a:t>
            </a:r>
            <a:r>
              <a:rPr lang="ru-RU" dirty="0" err="1" smtClean="0"/>
              <a:t>Аристотельмен</a:t>
            </a:r>
            <a:r>
              <a:rPr lang="ru-RU" dirty="0" smtClean="0"/>
              <a:t> </a:t>
            </a:r>
            <a:r>
              <a:rPr lang="ru-RU" dirty="0" err="1" smtClean="0"/>
              <a:t>алшақтығы</a:t>
            </a:r>
            <a:r>
              <a:rPr lang="ru-RU" dirty="0" smtClean="0"/>
              <a:t> </a:t>
            </a:r>
            <a:r>
              <a:rPr lang="ru-RU" dirty="0" err="1" smtClean="0"/>
              <a:t>жөнінде</a:t>
            </a:r>
            <a:r>
              <a:rPr lang="ru-RU" dirty="0" smtClean="0"/>
              <a:t> </a:t>
            </a:r>
            <a:r>
              <a:rPr lang="ru-RU" dirty="0" err="1" smtClean="0"/>
              <a:t>Галенге</a:t>
            </a:r>
            <a:r>
              <a:rPr lang="ru-RU" dirty="0" smtClean="0"/>
              <a:t> </a:t>
            </a:r>
            <a:r>
              <a:rPr lang="ru-RU" dirty="0" err="1" smtClean="0"/>
              <a:t>қарсы</a:t>
            </a:r>
            <a:r>
              <a:rPr lang="ru-RU" dirty="0" smtClean="0"/>
              <a:t> </a:t>
            </a:r>
            <a:r>
              <a:rPr lang="ru-RU" dirty="0" err="1" smtClean="0"/>
              <a:t>жазылған</a:t>
            </a:r>
            <a:r>
              <a:rPr lang="ru-RU" dirty="0" smtClean="0"/>
              <a:t> трактат”, </a:t>
            </a:r>
            <a:r>
              <a:rPr lang="ru-RU" dirty="0" err="1" smtClean="0"/>
              <a:t>музыкаға</a:t>
            </a:r>
            <a:r>
              <a:rPr lang="ru-RU" dirty="0" smtClean="0"/>
              <a:t> </a:t>
            </a:r>
            <a:r>
              <a:rPr lang="ru-RU" dirty="0" err="1" smtClean="0"/>
              <a:t>байланысты</a:t>
            </a:r>
            <a:r>
              <a:rPr lang="ru-RU" dirty="0" smtClean="0"/>
              <a:t> “</a:t>
            </a:r>
            <a:r>
              <a:rPr lang="ru-RU" dirty="0" err="1" smtClean="0"/>
              <a:t>Музыканың</a:t>
            </a:r>
            <a:r>
              <a:rPr lang="ru-RU" dirty="0" smtClean="0"/>
              <a:t> </a:t>
            </a:r>
            <a:r>
              <a:rPr lang="ru-RU" dirty="0" err="1" smtClean="0"/>
              <a:t>ұлы</a:t>
            </a:r>
            <a:r>
              <a:rPr lang="ru-RU" dirty="0" smtClean="0"/>
              <a:t> </a:t>
            </a:r>
            <a:r>
              <a:rPr lang="ru-RU" dirty="0" err="1" smtClean="0"/>
              <a:t>кітабы</a:t>
            </a:r>
            <a:r>
              <a:rPr lang="ru-RU" dirty="0" smtClean="0"/>
              <a:t>” </a:t>
            </a:r>
            <a:r>
              <a:rPr lang="ru-RU" dirty="0" err="1" smtClean="0"/>
              <a:t>еңбектері</a:t>
            </a:r>
            <a:r>
              <a:rPr lang="ru-RU" dirty="0" smtClean="0"/>
              <a:t> </a:t>
            </a:r>
            <a:r>
              <a:rPr lang="ru-RU" dirty="0" err="1" smtClean="0"/>
              <a:t>әлемді</a:t>
            </a:r>
            <a:r>
              <a:rPr lang="ru-RU" dirty="0" smtClean="0"/>
              <a:t> </a:t>
            </a:r>
            <a:r>
              <a:rPr lang="ru-RU" dirty="0" err="1" smtClean="0"/>
              <a:t>мойындатқан</a:t>
            </a:r>
            <a:r>
              <a:rPr lang="ru-RU" dirty="0" smtClean="0"/>
              <a:t> </a:t>
            </a:r>
            <a:r>
              <a:rPr lang="ru-RU" dirty="0" err="1" smtClean="0"/>
              <a:t>дүниелер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023038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Әл-Фарабидің суреттері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04864"/>
            <a:ext cx="8280920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7075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Әл-Фарабидің суреттері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04864"/>
            <a:ext cx="4176464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099" y="2204864"/>
            <a:ext cx="4101357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92500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Ұлы ғалымның еңбектері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76872"/>
            <a:ext cx="8280920" cy="4367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948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dirty="0" smtClean="0"/>
              <a:t>Әл-Фараби туралы қызықты бейнеролик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youtu.be/JMlDI1GCtnw?t=27</a:t>
            </a:r>
            <a:endParaRPr lang="kk-KZ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31650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26</TotalTime>
  <Words>493</Words>
  <Application>Microsoft Office PowerPoint</Application>
  <PresentationFormat>Экран (4:3)</PresentationFormat>
  <Paragraphs>13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Городская</vt:lpstr>
      <vt:lpstr>әл-Фараби 1150 жыл</vt:lpstr>
      <vt:lpstr>Әбу Насыр Әл-Фараби жайлы деректер</vt:lpstr>
      <vt:lpstr>Әбу Насыр Әл-Фараби жайлы деректер</vt:lpstr>
      <vt:lpstr>Әл-Фарабидің рухани бастаулары</vt:lpstr>
      <vt:lpstr>Әл-Фарабидің суреттері</vt:lpstr>
      <vt:lpstr>Әл-Фарабидің суреттері</vt:lpstr>
      <vt:lpstr>Ұлы ғалымның еңбектері</vt:lpstr>
      <vt:lpstr>Әл-Фараби туралы қызықты бейнеролик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әл-Фараби 1150 жыл</dc:title>
  <dc:creator>Lenovo</dc:creator>
  <cp:lastModifiedBy>Lenovo</cp:lastModifiedBy>
  <cp:revision>4</cp:revision>
  <dcterms:created xsi:type="dcterms:W3CDTF">2020-04-05T07:10:26Z</dcterms:created>
  <dcterms:modified xsi:type="dcterms:W3CDTF">2020-04-10T10:15:09Z</dcterms:modified>
</cp:coreProperties>
</file>