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357166"/>
            <a:ext cx="785818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0" dirty="0" smtClean="0"/>
              <a:t>75 лет со дня публикации книги </a:t>
            </a:r>
            <a:br>
              <a:rPr lang="ru-RU" sz="3600" b="0" dirty="0" smtClean="0"/>
            </a:br>
            <a:r>
              <a:rPr lang="ru-RU" sz="3600" b="0" dirty="0" smtClean="0"/>
              <a:t>Валентина Катаева «Сын полка»</a:t>
            </a:r>
            <a:br>
              <a:rPr lang="ru-RU" sz="3600" b="0" dirty="0" smtClean="0"/>
            </a:br>
            <a:r>
              <a:rPr lang="ru-RU" sz="2200" b="0" dirty="0" smtClean="0"/>
              <a:t>виртуальная выставка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1500166" y="6000768"/>
            <a:ext cx="6894026" cy="571504"/>
          </a:xfrm>
        </p:spPr>
        <p:txBody>
          <a:bodyPr>
            <a:normAutofit/>
          </a:bodyPr>
          <a:lstStyle/>
          <a:p>
            <a:pPr algn="ctr"/>
            <a:r>
              <a:rPr lang="ru-RU" sz="1800" dirty="0" err="1" smtClean="0"/>
              <a:t>Елюбаева</a:t>
            </a:r>
            <a:r>
              <a:rPr lang="ru-RU" sz="1800" dirty="0" smtClean="0"/>
              <a:t> Д.К. зав. библиотекой СОШ № 27 г.Павлодара</a:t>
            </a:r>
            <a:endParaRPr lang="ru-RU" sz="1800" dirty="0"/>
          </a:p>
        </p:txBody>
      </p:sp>
      <p:pic>
        <p:nvPicPr>
          <p:cNvPr id="4" name="Содержимое 3" descr="сынполка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42910" y="1571612"/>
            <a:ext cx="6993532" cy="437197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2428860" y="285728"/>
            <a:ext cx="6257940" cy="6572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Известный детский писатель появился на свет 28 января 1897 года в Одессе в семье педагогов. С самого раннего детства мальчикам читали книги, у них в доме даже было огромное хранилище художественной литературы. В годы Великой Отечественной войны он работал корреспондентом и создал много произведений на военную тему.</a:t>
            </a:r>
          </a:p>
          <a:p>
            <a:pPr>
              <a:buNone/>
            </a:pPr>
            <a:r>
              <a:rPr lang="ru-RU" dirty="0" smtClean="0"/>
              <a:t>		Писатель  много публиковал интересных вещей  для детей. А такие повести, как Сын полка» и «Белеет парус одинокий», рассказы «Цветик - </a:t>
            </a:r>
            <a:r>
              <a:rPr lang="ru-RU" dirty="0" err="1" smtClean="0"/>
              <a:t>семицветик</a:t>
            </a:r>
            <a:r>
              <a:rPr lang="ru-RU" dirty="0" smtClean="0"/>
              <a:t>», «Дудочка и кувшинчик» были экранизированы и просмотрены миллионными зрителями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ката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214422"/>
            <a:ext cx="2133600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pPr algn="ctr"/>
            <a:r>
              <a:rPr lang="ru-RU" dirty="0" smtClean="0"/>
              <a:t>История создания книги</a:t>
            </a:r>
            <a:endParaRPr lang="ru-RU" dirty="0"/>
          </a:p>
        </p:txBody>
      </p:sp>
      <p:sp>
        <p:nvSpPr>
          <p:cNvPr id="2" name="Содержимое 1"/>
          <p:cNvSpPr>
            <a:spLocks noGrp="1"/>
          </p:cNvSpPr>
          <p:nvPr>
            <p:ph sz="quarter" idx="1"/>
          </p:nvPr>
        </p:nvSpPr>
        <p:spPr>
          <a:xfrm>
            <a:off x="1714480" y="1071546"/>
            <a:ext cx="7072362" cy="535785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			</a:t>
            </a:r>
            <a:r>
              <a:rPr lang="ru-RU" sz="9600" dirty="0" smtClean="0"/>
              <a:t>Произведение о детях на войне. </a:t>
            </a:r>
          </a:p>
          <a:p>
            <a:pPr>
              <a:buNone/>
            </a:pPr>
            <a:r>
              <a:rPr lang="ru-RU" sz="9600" dirty="0" smtClean="0"/>
              <a:t>	Во времена работы полевым корреспондентом, Катаеву доводилось встречать необычных сирот, росших на попечении армии. Таким образом, к нему пришла идея создания книги о сыне полка – одиноком мальчугане, найденном в окопах советскими солдатами. Повесть о Ванечке Солнцеве заставляет давиться слезами от нахлынувших чувств. Солдаты действительно относятся к мальчику, как к родному сыну – кормят его, шьют одежду по росту. Особенно трогательна сцена прощания разведчиков с Иваном, когда они (будто отцы и братья) собирают мальчика в дальний путь, укладывая в его торбочку мыло, хлеб и погоны погибшего офицера.</a:t>
            </a:r>
            <a:br>
              <a:rPr lang="ru-RU" sz="96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сы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43050"/>
            <a:ext cx="1790700" cy="25527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/>
          <a:lstStyle/>
          <a:p>
            <a:pPr algn="ctr"/>
            <a:r>
              <a:rPr lang="ru-RU" dirty="0" smtClean="0"/>
              <a:t>Краткое содержание</a:t>
            </a:r>
            <a:endParaRPr lang="ru-RU" dirty="0"/>
          </a:p>
        </p:txBody>
      </p:sp>
      <p:pic>
        <p:nvPicPr>
          <p:cNvPr id="4" name="Содержимое 3" descr="сынп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1428736"/>
            <a:ext cx="2500330" cy="4929222"/>
          </a:xfrm>
        </p:spPr>
      </p:pic>
      <p:sp>
        <p:nvSpPr>
          <p:cNvPr id="5" name="Прямоугольник 4"/>
          <p:cNvSpPr/>
          <p:nvPr/>
        </p:nvSpPr>
        <p:spPr>
          <a:xfrm>
            <a:off x="2857488" y="1071546"/>
            <a:ext cx="592935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годы войны наши солдаты подбирают мальчика- сироту. Он отказывается уехать в тыл и становится разведчиком, а затем остается при батарее. Когда в бою с прорвавшимися немецкими танками гибнет расчет батареи, Ваню отправляют в Суворовское училище, воспитанники которого участвуют в военном параде на Красной площади.</a:t>
            </a: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241</TotalTime>
  <Words>72</Words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Эркер</vt:lpstr>
      <vt:lpstr>75 лет со дня публикации книги  Валентина Катаева «Сын полка» виртуальная выставка </vt:lpstr>
      <vt:lpstr>Слайд 2</vt:lpstr>
      <vt:lpstr>История создания книги</vt:lpstr>
      <vt:lpstr>Краткое содержание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 Windows</cp:lastModifiedBy>
  <cp:revision>27</cp:revision>
  <dcterms:created xsi:type="dcterms:W3CDTF">2020-04-18T05:45:26Z</dcterms:created>
  <dcterms:modified xsi:type="dcterms:W3CDTF">2020-04-18T13:47:49Z</dcterms:modified>
</cp:coreProperties>
</file>