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70" r:id="rId3"/>
    <p:sldId id="269" r:id="rId4"/>
    <p:sldId id="271" r:id="rId5"/>
    <p:sldId id="258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29066"/>
            <a:ext cx="8458200" cy="1222375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Б. </a:t>
            </a:r>
            <a:r>
              <a:rPr lang="ru-RU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Борецкий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ОПШМТ № 11 г. Павлодар, 9 «Б» класс</a:t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69256"/>
            <a:ext cx="7772400" cy="11997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УЧАСТИЕ КАЗАХСТАНЦЕВ В ОБОРОНЕ ЛЕНИНГРАДА В ГОДЫ ВЕЛИКОЙ ОТЕЧЕСТВЕННОЙ ВОЙНЫ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(на примере моей семьи)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от 28 января 1944 года № 07/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 частям 224 Стрелковой Дивизии 42 Армии Ленинградского фронта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  <p:pic>
        <p:nvPicPr>
          <p:cNvPr id="9" name="Рисунок 8" descr="01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32656"/>
            <a:ext cx="284676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1 (23)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2656"/>
            <a:ext cx="280695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Эвакуация раненых при обороне Ленинграда</a:t>
            </a:r>
            <a:endParaRPr lang="ru-RU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  <p:pic>
        <p:nvPicPr>
          <p:cNvPr id="7" name="Рисунок 6" descr="bf_voi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331465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422455683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276873"/>
            <a:ext cx="3322572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Блокада-дорога-жизн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0867" y="936576"/>
            <a:ext cx="3333681" cy="213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нападения на СССР («План Барбаросса»)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  <p:pic>
        <p:nvPicPr>
          <p:cNvPr id="6" name="Рисунок 5" descr="4615480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928670"/>
            <a:ext cx="5929354" cy="340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 Ленинграда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  <p:pic>
        <p:nvPicPr>
          <p:cNvPr id="1026" name="Picture 2" descr="http://poznaemvmeste.ru/images/1/KK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857232"/>
            <a:ext cx="4257675" cy="3200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256"/>
            <a:ext cx="2071702" cy="35719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С.Б.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Баймагамбетов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  <p:pic>
        <p:nvPicPr>
          <p:cNvPr id="6" name="Рисунок 5" descr="000027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71678"/>
            <a:ext cx="162831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456bdbfa3b920d500f1e6ac40bff5c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57166"/>
            <a:ext cx="164307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000232" y="2428868"/>
            <a:ext cx="2071702" cy="428628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С. </a:t>
            </a:r>
            <a:r>
              <a:rPr kumimoji="0" lang="ru-RU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Койбагаров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1423855756_radi-zhiz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143116"/>
            <a:ext cx="152615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929058" y="4357694"/>
            <a:ext cx="2071702" cy="357190"/>
          </a:xfrm>
          <a:prstGeom prst="rect">
            <a:avLst/>
          </a:prstGeom>
        </p:spPr>
        <p:txBody>
          <a:bodyPr vert="horz" lIns="45720" rIns="45720">
            <a:normAutofit fontScale="85000" lnSpcReduction="2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Шыныбеков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repiho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1" y="357167"/>
            <a:ext cx="1500199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643570" y="2428868"/>
            <a:ext cx="2071702" cy="35719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Г.П. Зубков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0550674fc9062b61427df0e204fb0c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2786058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6786578" y="4643446"/>
            <a:ext cx="2071702" cy="35719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С. </a:t>
            </a:r>
            <a:r>
              <a:rPr kumimoji="0" lang="ru-RU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Джилкишиев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42910" y="4714884"/>
            <a:ext cx="6215106" cy="428628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ГЕРОИ –КАЗАХСТАНЦЫ , ОБОРОНЯВШИЕ ЛЕНИНГРАД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048" y="4605560"/>
            <a:ext cx="7772400" cy="1199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прапрадед, Щерба Михаил Данилович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  <p:pic>
        <p:nvPicPr>
          <p:cNvPr id="7" name="Рисунок 6" descr="Дед Ми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620688"/>
            <a:ext cx="259080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Учетная карточка красноармейца № 772187  на Щерба М.Д.</a:t>
            </a:r>
            <a:endParaRPr lang="ru-RU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  <p:pic>
        <p:nvPicPr>
          <p:cNvPr id="6" name="Рисунок 5" descr="Учетная карточк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88640"/>
            <a:ext cx="396044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Наградной лист от 3 февраля 1943 года</a:t>
            </a:r>
            <a:endParaRPr lang="ru-RU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  <p:pic>
        <p:nvPicPr>
          <p:cNvPr id="7" name="Рисунок 6" descr="Наградной лист 1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5626" y="620688"/>
            <a:ext cx="248633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Наградной лист 194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5610" y="620688"/>
            <a:ext cx="246068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№ 013 от 9 февраля 1943 г. по частям 224 </a:t>
            </a:r>
            <a:r>
              <a:rPr lang="ru-RU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Стрелковой Дивизии 67 Армии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Ленинградского фронта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  <p:pic>
        <p:nvPicPr>
          <p:cNvPr id="7" name="Рисунок 6" descr="01 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2656"/>
            <a:ext cx="299199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риказ с выделение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32656"/>
            <a:ext cx="3055105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Наградной лист от 24 января 1944 года</a:t>
            </a:r>
            <a:endParaRPr lang="ru-RU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03851897_4986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188640"/>
            <a:ext cx="1194338" cy="1195179"/>
          </a:xfrm>
          <a:prstGeom prst="rect">
            <a:avLst/>
          </a:prstGeom>
        </p:spPr>
      </p:pic>
      <p:pic>
        <p:nvPicPr>
          <p:cNvPr id="9" name="Рисунок 8" descr="Наградной л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92761"/>
            <a:ext cx="3024336" cy="418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</TotalTime>
  <Words>137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Б. Борецкий, ОПШМТ № 11 г. Павлодар, 9 «Б»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Альбина</cp:lastModifiedBy>
  <cp:revision>24</cp:revision>
  <dcterms:created xsi:type="dcterms:W3CDTF">2016-04-13T08:11:48Z</dcterms:created>
  <dcterms:modified xsi:type="dcterms:W3CDTF">2020-04-27T09:19:46Z</dcterms:modified>
</cp:coreProperties>
</file>