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40960" cy="1872208"/>
          </a:xfrm>
        </p:spPr>
        <p:txBody>
          <a:bodyPr>
            <a:normAutofit fontScale="90000"/>
          </a:bodyPr>
          <a:lstStyle/>
          <a:p>
            <a:r>
              <a:rPr lang="kk-KZ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Павлодар облысы туралы </a:t>
            </a:r>
            <a:r>
              <a:rPr lang="kk-KZ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кітаптар </a:t>
            </a:r>
            <a:br>
              <a:rPr lang="kk-KZ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</a:rPr>
            </a:br>
            <a:r>
              <a:rPr lang="kk-KZ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Книги </a:t>
            </a:r>
            <a:r>
              <a:rPr lang="kk-KZ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о Павлодарской области</a:t>
            </a:r>
            <a:endParaRPr lang="ru-RU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4" name="Picture 3" descr="C:\WINDOWS\Рабочий стол\интересно\Kazakhstan\Павлодар\PHOTO\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636912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55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Пользователь\Desktop\Camera\20180206_165100.jp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12154" r="11853" b="8316"/>
          <a:stretch/>
        </p:blipFill>
        <p:spPr bwMode="auto">
          <a:xfrm rot="5400000">
            <a:off x="-180529" y="1844825"/>
            <a:ext cx="410445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635896" y="332656"/>
            <a:ext cx="5040560" cy="6120680"/>
          </a:xfrm>
          <a:ln w="38100">
            <a:noFill/>
            <a:prstDash val="sysDash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книге впервые освещена столетняя история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промышлен-ного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освоения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экибастузского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угля, создание на его базе крупнейшего в Казахстане топливно-энергетического комплекса, формирование состава работников ЭТЭК, проанализированы социально-экономические проблемы города Экибастуза. 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специалистов в области истории, социологии и демографии, а также широкого круга читателей, интересующихся историей Казахстана.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5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851920" y="620688"/>
            <a:ext cx="4856216" cy="5475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 рассказывает о Павлодарском алюминиевом заводе, истории его создания, о становлении коллектива, дружбе представителей тридцати национальностей, трудом которых предприятие выведено в ряды передовых в Казахстане и отрасли.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Адресовано широкому кругу читателей.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ользователь\Desktop\Camera\20180206_16504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12" t="14081" r="20566" b="15038"/>
          <a:stretch/>
        </p:blipFill>
        <p:spPr bwMode="auto">
          <a:xfrm rot="5400000">
            <a:off x="-124241" y="1664804"/>
            <a:ext cx="388843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65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779912" y="908720"/>
            <a:ext cx="4896544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Баянаул өңірінде Жасыбай көлінің жағасында табиғат көрінісін белгілі Павлодардың қылқалам шеберлері, Қазақстанның суретшілер одағының мүшелері, халықтық шығармашылық сарынына ден қойған он екі суретшінің пленарліқ туындыларының жұмыстары.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ользователь\Desktop\Camera\20180206_16503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17514" r="19874" b="15962"/>
          <a:stretch/>
        </p:blipFill>
        <p:spPr bwMode="auto">
          <a:xfrm rot="5400000">
            <a:off x="-508" y="2024844"/>
            <a:ext cx="3816424" cy="259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996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23928" y="692696"/>
            <a:ext cx="4784208" cy="540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Экспериментальный учебник для 8-9 классов средней школы - бесценная книга по изучению родного края. Тексты сопровож-даются картами, схемами, рисунками, таблицами. Перед параграфом даны вопросы для повторения ранее изученного материала. 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ользователь\Desktop\Camera\20180206_1650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r="12406" b="9046"/>
          <a:stretch/>
        </p:blipFill>
        <p:spPr bwMode="auto">
          <a:xfrm rot="5400000">
            <a:off x="-72516" y="1736812"/>
            <a:ext cx="403244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2340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851920" y="2924943"/>
            <a:ext cx="4856216" cy="2160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Набор открыток «Павлодар» из серии «Города Казахстана».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ользователь\Desktop\Camera\20180206_16505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8" t="12111" r="29149" b="7102"/>
          <a:stretch/>
        </p:blipFill>
        <p:spPr bwMode="auto">
          <a:xfrm rot="5400000">
            <a:off x="719571" y="2312877"/>
            <a:ext cx="2520283" cy="302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476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211960" y="2492896"/>
            <a:ext cx="4496176" cy="3603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туристических маршрутах 80-х годов прошлого столетия по Павлодарскому Прииртышью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ользователь\Desktop\Camera\20180206_1650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t="9055" r="14395" b="7769"/>
          <a:stretch/>
        </p:blipFill>
        <p:spPr bwMode="auto">
          <a:xfrm rot="10800000">
            <a:off x="467542" y="2636912"/>
            <a:ext cx="3096345" cy="2522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5580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95936" y="1844824"/>
            <a:ext cx="4712200" cy="425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Материалы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детального изучения лекарственных растений в пойме Иртыша изложены в данном издании. 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Издание полезна учителям-биологам и любителям природы.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ользователь\Pictures\2018-02-21\5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t="17316" r="5916" b="12647"/>
          <a:stretch/>
        </p:blipFill>
        <p:spPr bwMode="auto">
          <a:xfrm>
            <a:off x="755576" y="1844824"/>
            <a:ext cx="2448272" cy="349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5706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499992" y="764704"/>
            <a:ext cx="4208144" cy="5331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Фотоальбом рассказывает об одном из живописных уголков Казахстана. Неповторимые горные пейзажи, сверкающая гладь озер, тенистые леса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Баянаула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воспеты многими казахстанскими поэтами и прозаиками. Здесь родились прекрасные народные легенды и сказания.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ользователь\Pictures\2018-02-21\5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" t="31060" r="9956" b="19481"/>
          <a:stretch/>
        </p:blipFill>
        <p:spPr bwMode="auto">
          <a:xfrm>
            <a:off x="539552" y="2060848"/>
            <a:ext cx="316835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813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4049592" cy="4179168"/>
          </a:xfrm>
          <a:ln w="28575"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kk-KZ" b="1" i="1" dirty="0" smtClean="0"/>
          </a:p>
          <a:p>
            <a:pPr marL="0" indent="0" algn="ctr">
              <a:buNone/>
            </a:pPr>
            <a:endParaRPr lang="kk-KZ" b="1" i="1" dirty="0"/>
          </a:p>
          <a:p>
            <a:pPr marL="0" indent="0" algn="ctr">
              <a:buNone/>
            </a:pPr>
            <a:endParaRPr lang="kk-KZ" b="1" i="1" dirty="0" smtClean="0"/>
          </a:p>
          <a:p>
            <a:pPr marL="0" indent="0" algn="ctr">
              <a:buNone/>
            </a:pPr>
            <a:endParaRPr lang="kk-KZ" b="1" i="1" dirty="0" smtClean="0"/>
          </a:p>
          <a:p>
            <a:pPr marL="0" indent="0" algn="ctr">
              <a:buNone/>
            </a:pPr>
            <a:r>
              <a:rPr lang="kk-KZ" b="1" i="1" dirty="0" smtClean="0"/>
              <a:t>Павлодар </a:t>
            </a:r>
            <a:r>
              <a:rPr lang="kk-KZ" b="1" i="1" dirty="0"/>
              <a:t>облысының көрнекі жерлері</a:t>
            </a:r>
            <a:endParaRPr lang="ru-RU" dirty="0"/>
          </a:p>
          <a:p>
            <a:pPr marL="0" indent="0" algn="ctr">
              <a:buNone/>
            </a:pPr>
            <a:r>
              <a:rPr lang="kk-KZ" sz="2000" i="1" dirty="0"/>
              <a:t>/Облыс құрылуына 80 жыл/</a:t>
            </a:r>
            <a:endParaRPr lang="ru-RU" sz="2000" dirty="0"/>
          </a:p>
          <a:p>
            <a:pPr marL="0" indent="0">
              <a:buNone/>
            </a:pPr>
            <a:r>
              <a:rPr lang="kk-KZ" dirty="0"/>
              <a:t>  </a:t>
            </a:r>
            <a:endParaRPr lang="kk-KZ" dirty="0" smtClean="0"/>
          </a:p>
          <a:p>
            <a:pPr marL="0" indent="0">
              <a:buNone/>
            </a:pPr>
            <a:endParaRPr lang="kk-KZ" sz="2000" b="1" dirty="0"/>
          </a:p>
          <a:p>
            <a:pPr marL="0" indent="0">
              <a:buNone/>
            </a:pPr>
            <a:endParaRPr lang="kk-KZ" sz="2000" b="1" dirty="0" smtClean="0"/>
          </a:p>
          <a:p>
            <a:pPr marL="0" indent="0" algn="r">
              <a:buNone/>
            </a:pPr>
            <a:r>
              <a:rPr lang="kk-KZ" sz="2000" b="1" dirty="0" smtClean="0"/>
              <a:t>Дайындаған</a:t>
            </a:r>
            <a:r>
              <a:rPr lang="kk-KZ" sz="2000" dirty="0"/>
              <a:t>: </a:t>
            </a:r>
            <a:r>
              <a:rPr lang="kk-KZ" sz="2000" b="1" dirty="0"/>
              <a:t>кітапхана меңгерушісі Сулейменова К.Н.</a:t>
            </a:r>
            <a:endParaRPr lang="ru-RU" sz="2000" dirty="0"/>
          </a:p>
          <a:p>
            <a:pPr marL="0" indent="0" algn="r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916832"/>
            <a:ext cx="4064128" cy="4179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Кітапханада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шығарылған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бүктемеде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Павлодар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облысының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көрнекі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жерлері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қысқаша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мәлімет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суретпен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толықтырылған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kk-KZ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Көпшілік оқырманға пайдалы. 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писание: Картинки по запросу символика рухани жангыр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3" r="27840"/>
          <a:stretch>
            <a:fillRect/>
          </a:stretch>
        </p:blipFill>
        <p:spPr bwMode="auto">
          <a:xfrm>
            <a:off x="2771800" y="2132856"/>
            <a:ext cx="1592580" cy="126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логотип павлодарской област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1" y="2060848"/>
            <a:ext cx="1416174" cy="120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266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 аударғаңызға рахмет</a:t>
            </a:r>
            <a:b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5277976" cy="3282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35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204864"/>
            <a:ext cx="8064895" cy="3976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Туған жерге деген сүйіспеншілік Туған елге – Қазақстанға деген патриоттық сезімге ұласады.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kk-K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Нұрсұлтан 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Назарбаев. «Болашаққа бағдар: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 жаңғыру» 12 сәуір 2017 жыл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малой родины начинается любовь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большой родине – своей родной стране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Казахстану.</a:t>
            </a:r>
          </a:p>
          <a:p>
            <a:pPr marL="0" indent="0">
              <a:buNone/>
            </a:pP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Назарбаев Нурсултан. «Взгляд в будущее: модернизация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общественного сознания», 12 апреля 2017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Картинки по запросу символика рухани жангыру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3" r="27839"/>
          <a:stretch/>
        </p:blipFill>
        <p:spPr bwMode="auto">
          <a:xfrm>
            <a:off x="3131840" y="188640"/>
            <a:ext cx="2376264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447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kk-KZ" dirty="0"/>
          </a:p>
          <a:p>
            <a:pPr marL="0" indent="0" algn="r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sz="quarter" idx="14"/>
          </p:nvPr>
        </p:nvSpPr>
        <p:spPr>
          <a:xfrm>
            <a:off x="3851920" y="476672"/>
            <a:ext cx="5040560" cy="5832648"/>
          </a:xfrm>
          <a:ln w="28575">
            <a:noFill/>
            <a:prstDash val="sysDash"/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k-KZ" sz="3200" b="1" i="1" dirty="0" smtClean="0"/>
              <a:t>    </a:t>
            </a:r>
            <a:r>
              <a:rPr lang="kk-KZ" sz="3200" b="1" i="1" dirty="0" smtClean="0"/>
              <a:t>      </a:t>
            </a:r>
            <a:r>
              <a:rPr lang="kk-KZ" sz="3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нига</a:t>
            </a:r>
            <a:r>
              <a:rPr lang="ru-RU" sz="3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3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павлодарского писателя Сергея Шевченко </a:t>
            </a:r>
            <a:r>
              <a:rPr lang="ru-RU" sz="3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первый систематизированный, цельный обзор жизни нашего края в истекшем столетии.  </a:t>
            </a:r>
            <a:r>
              <a:rPr lang="kk-KZ" sz="3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Жанр очерка позволил автору уделить большое внимание</a:t>
            </a:r>
            <a:r>
              <a:rPr lang="ru-RU" sz="3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3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 страницам нашего прошлого, которые долгое время замалчивались или преподносились в искаженном виде, людям, чьи славные имена вычеркивались из истории, предавались забвению, </a:t>
            </a:r>
            <a:r>
              <a:rPr lang="ru-RU" sz="3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опирался на известные исторической науке факты.</a:t>
            </a:r>
            <a:endParaRPr lang="ru-RU" sz="3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Пользователь\AppData\Local\Microsoft\Windows\Temporary Internet Files\Content.Word\20180206_16404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15509" r="5580" b="17043"/>
          <a:stretch/>
        </p:blipFill>
        <p:spPr bwMode="auto">
          <a:xfrm>
            <a:off x="467544" y="980728"/>
            <a:ext cx="302433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656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Пользователь\Desktop\Camera\20180206_164052.jp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10721" r="19082" b="6628"/>
          <a:stretch/>
        </p:blipFill>
        <p:spPr bwMode="auto">
          <a:xfrm rot="5400000">
            <a:off x="-90922" y="1755218"/>
            <a:ext cx="4104458" cy="284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07904" y="476672"/>
            <a:ext cx="4824536" cy="5904656"/>
          </a:xfrm>
          <a:ln w="28575">
            <a:noFill/>
            <a:prstDash val="sysDash"/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sz="55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 преподавателя ПГУ имени С. </a:t>
            </a:r>
            <a:r>
              <a:rPr lang="ru-RU" sz="5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Торайгырова</a:t>
            </a:r>
            <a:r>
              <a:rPr lang="ru-RU" sz="5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Т.А.Инсебаева</a:t>
            </a:r>
            <a:r>
              <a:rPr lang="ru-RU" sz="5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представляет собой первый обобщающий труд по истории </a:t>
            </a:r>
            <a:r>
              <a:rPr lang="ru-RU" sz="5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Павлодарского </a:t>
            </a:r>
            <a:r>
              <a:rPr lang="ru-RU" sz="5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Прииртышья</a:t>
            </a:r>
            <a:r>
              <a:rPr lang="ru-RU" sz="5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данных многочисленных источников и литературы в очерковой форме изложена история края с древнейших времен до двадцатого века. Книга предназначена для широкого круга читателей, интересующихся историей Казахстана.</a:t>
            </a:r>
            <a:endParaRPr lang="ru-RU" sz="5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8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Пользователь\Desktop\Camera\20180206_165023.jp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16787" r="19487" b="4726"/>
          <a:stretch/>
        </p:blipFill>
        <p:spPr bwMode="auto">
          <a:xfrm rot="5400000">
            <a:off x="-360549" y="1952838"/>
            <a:ext cx="417646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347864" y="332656"/>
            <a:ext cx="5544616" cy="60486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Проблеме охраны объекта культурного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наследия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всемирно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известного палеонтологического памятника «Гусиный перелет», расположенного  в Павлодарском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Прииртышье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захоронения остатков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гиппарионовой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фауны, посвящен данный буклет.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Буклет несомненно привлечет внимание молодого поколения, которое любит и может защитить природу родного региона. 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5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Пользователь\Desktop\Camera\20180206_164121.jp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t="3918" r="17745" b="6231"/>
          <a:stretch/>
        </p:blipFill>
        <p:spPr bwMode="auto">
          <a:xfrm rot="5400000">
            <a:off x="-476698" y="1924970"/>
            <a:ext cx="455278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491880" y="476672"/>
            <a:ext cx="5328592" cy="5904656"/>
          </a:xfrm>
          <a:ln w="28575">
            <a:solidFill>
              <a:srgbClr val="0070C0"/>
            </a:solidFill>
            <a:prstDash val="sys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      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книге приведены сведения об истории, экономике, образования и науке, культуре, промышленном потенциале,  о людях, внесших заметный вклад в развитие города Павлодара. Книга </a:t>
            </a:r>
            <a:r>
              <a:rPr lang="ru-RU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предназна-чена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всем, кто стремится глубоко и всесторонне ознакомиться с историей, культурой и духовной жизнью нашего города Павлодара.</a:t>
            </a:r>
            <a:endParaRPr lang="ru-RU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Пользователь\Desktop\Camera\20180206_164152.jp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68" t="5453" r="9275" b="4679"/>
          <a:stretch/>
        </p:blipFill>
        <p:spPr bwMode="auto">
          <a:xfrm rot="5400000">
            <a:off x="-508" y="1880828"/>
            <a:ext cx="417646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23928" y="620688"/>
            <a:ext cx="4968552" cy="5475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FFFF00"/>
                </a:solidFill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</a:rPr>
              <a:t>Это </a:t>
            </a:r>
            <a:r>
              <a:rPr lang="ru-RU" sz="2800" b="1" i="1" dirty="0">
                <a:solidFill>
                  <a:srgbClr val="002060"/>
                </a:solidFill>
              </a:rPr>
              <a:t>красочное хроникальное издание</a:t>
            </a:r>
            <a:r>
              <a:rPr lang="kk-KZ" sz="2800" b="1" i="1" dirty="0">
                <a:solidFill>
                  <a:srgbClr val="002060"/>
                </a:solidFill>
              </a:rPr>
              <a:t>, охватывает историю  </a:t>
            </a:r>
            <a:r>
              <a:rPr lang="ru-RU" sz="2800" b="1" i="1" dirty="0">
                <a:solidFill>
                  <a:srgbClr val="002060"/>
                </a:solidFill>
              </a:rPr>
              <a:t>Павлодарского </a:t>
            </a:r>
            <a:r>
              <a:rPr lang="ru-RU" sz="2800" b="1" i="1" dirty="0" err="1">
                <a:solidFill>
                  <a:srgbClr val="002060"/>
                </a:solidFill>
              </a:rPr>
              <a:t>Прииртышья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kk-KZ" sz="2800" b="1" i="1" dirty="0">
                <a:solidFill>
                  <a:srgbClr val="002060"/>
                </a:solidFill>
              </a:rPr>
              <a:t>за период с </a:t>
            </a:r>
            <a:r>
              <a:rPr lang="ru-RU" sz="2800" b="1" i="1" dirty="0">
                <a:solidFill>
                  <a:srgbClr val="002060"/>
                </a:solidFill>
              </a:rPr>
              <a:t>1991</a:t>
            </a:r>
            <a:r>
              <a:rPr lang="kk-KZ" sz="2800" b="1" i="1" dirty="0">
                <a:solidFill>
                  <a:srgbClr val="002060"/>
                </a:solidFill>
              </a:rPr>
              <a:t> по </a:t>
            </a:r>
            <a:r>
              <a:rPr lang="ru-RU" sz="2800" b="1" i="1" dirty="0">
                <a:solidFill>
                  <a:srgbClr val="002060"/>
                </a:solidFill>
              </a:rPr>
              <a:t>2012</a:t>
            </a:r>
            <a:r>
              <a:rPr lang="kk-KZ" sz="2800" b="1" i="1" dirty="0">
                <a:solidFill>
                  <a:srgbClr val="002060"/>
                </a:solidFill>
              </a:rPr>
              <a:t> годы</a:t>
            </a:r>
            <a:r>
              <a:rPr lang="ru-RU" sz="2800" b="1" i="1" dirty="0">
                <a:solidFill>
                  <a:srgbClr val="002060"/>
                </a:solidFill>
              </a:rPr>
              <a:t>.  </a:t>
            </a:r>
            <a:r>
              <a:rPr lang="kk-KZ" sz="2800" b="1" i="1" dirty="0">
                <a:solidFill>
                  <a:srgbClr val="002060"/>
                </a:solidFill>
              </a:rPr>
              <a:t>Издание создано д</a:t>
            </a:r>
            <a:r>
              <a:rPr lang="ru-RU" sz="2800" b="1" i="1" dirty="0">
                <a:solidFill>
                  <a:srgbClr val="002060"/>
                </a:solidFill>
              </a:rPr>
              <a:t>ля того, чтобы последующие поколения могли в полной мере оценить значимость пройденного страной пути, им необходимо знать, что на этом пути пришлось преодолеть предшествующим поколениям. Благородному делу сохранения и передачи потомкам накопленного опыта служит это издание.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7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Пользователь\Desktop\Camera\20180206_164403.jp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 t="7439" r="15335" b="5204"/>
          <a:stretch/>
        </p:blipFill>
        <p:spPr bwMode="auto">
          <a:xfrm rot="5400000">
            <a:off x="-144524" y="1736812"/>
            <a:ext cx="381642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419872" y="548680"/>
            <a:ext cx="5328592" cy="5760640"/>
          </a:xfrm>
          <a:ln w="28575">
            <a:noFill/>
            <a:prstDash val="sysDash"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 написана на основе собранных автором документом за 50 лет жизни в Павлодаре. Ценность ее состоит в том, что автором привлечены в научный оборот документы, находившиеся ранее под грифом «Совершенно секретно».    Это относится к периоду коллективизации, репрессий 30-х – 40-х годов.</a:t>
            </a:r>
          </a:p>
          <a:p>
            <a:pPr marL="0" indent="0">
              <a:buNone/>
            </a:pP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 рассчитана на широкий круг читателей.</a:t>
            </a:r>
            <a:endParaRPr lang="ru-RU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8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C:\Users\Пользователь\Desktop\Camera\20180206_164602.jp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t="5286" r="13259" b="8527"/>
          <a:stretch/>
        </p:blipFill>
        <p:spPr bwMode="auto">
          <a:xfrm rot="5400000">
            <a:off x="-144525" y="1736812"/>
            <a:ext cx="439248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95936" y="476672"/>
            <a:ext cx="4608512" cy="5832648"/>
          </a:xfrm>
          <a:ln w="38100">
            <a:noFill/>
            <a:prstDash val="sysDash"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Посвящается ветеранам войны и труженикам тыла,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первостроителям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целинникам, создателям Павлодар-Экибастузского промышленного комплекса, рабочим, труженикам села, учителям и воспитателям, медикам и работникам культуры и искусства, пожилым людям и молодому поколению – всем жителям Павлодарского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Прииртышья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45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1241</TotalTime>
  <Words>673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Павлодар облысы туралы кітаптар  Книги о Павлодарской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 аударғаңызға рахмет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Павлодар облысы туралы кітаптар  Книги о Павлодарской области</dc:title>
  <dc:creator>Пользователь</dc:creator>
  <cp:lastModifiedBy>Пользователь</cp:lastModifiedBy>
  <cp:revision>57</cp:revision>
  <dcterms:created xsi:type="dcterms:W3CDTF">2018-02-07T11:04:33Z</dcterms:created>
  <dcterms:modified xsi:type="dcterms:W3CDTF">2018-11-17T06:32:44Z</dcterms:modified>
</cp:coreProperties>
</file>