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8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09D9A-3729-4705-8D3D-91685AA44CA8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1D50C-4CB9-4EC4-B8D6-C37BCB7E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65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1D50C-4CB9-4EC4-B8D6-C37BCB7E2D1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9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DD8-05A3-49B4-BB93-B712A933CDA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4474-D619-4781-BE65-45ED4EBE0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DD8-05A3-49B4-BB93-B712A933CDA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4474-D619-4781-BE65-45ED4EBE0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DD8-05A3-49B4-BB93-B712A933CDA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4474-D619-4781-BE65-45ED4EBE025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DD8-05A3-49B4-BB93-B712A933CDA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4474-D619-4781-BE65-45ED4EBE025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DD8-05A3-49B4-BB93-B712A933CDA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4474-D619-4781-BE65-45ED4EBE0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DD8-05A3-49B4-BB93-B712A933CDA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4474-D619-4781-BE65-45ED4EBE025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DD8-05A3-49B4-BB93-B712A933CDA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4474-D619-4781-BE65-45ED4EBE0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DD8-05A3-49B4-BB93-B712A933CDA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4474-D619-4781-BE65-45ED4EBE0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DD8-05A3-49B4-BB93-B712A933CDA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4474-D619-4781-BE65-45ED4EBE02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DD8-05A3-49B4-BB93-B712A933CDA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4474-D619-4781-BE65-45ED4EBE025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DD8-05A3-49B4-BB93-B712A933CDA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A4474-D619-4781-BE65-45ED4EBE025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51ADDD8-05A3-49B4-BB93-B712A933CDA3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DA4474-D619-4781-BE65-45ED4EBE025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936104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мұғаліміне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04856" cy="3865984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7200" b="1" dirty="0" smtClean="0">
                <a:solidFill>
                  <a:schemeClr val="tx1"/>
                </a:solidFill>
                <a:ea typeface="Calibri"/>
                <a:cs typeface="Times New Roman"/>
              </a:rPr>
              <a:t> 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Есіңізде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болсын-әр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бала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әртүрлі.Пән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бойынша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оқу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іс-әрекетін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ұйымдастырыңыз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оқушылардың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мүмкіндіктері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мен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қабілеттерін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ескеріңіз.Есіңізде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болсын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бастысы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сіз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үйрететін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пән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емес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сіз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қалыптастыратын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тұлға.Балаға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жасаған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жұмысын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дұрыс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бағалауға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көмектесіңіз.Есіңізде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болсын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материалды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қайта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жазатын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адам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емес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, оны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іс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жүзінде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қолданатын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адам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біледі.Баланы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өз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ойларын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айтуға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үйретіңіз.Стандартты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емес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сабақтардан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қорықпаңыз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материалды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игеру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үшін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әртүрлі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ойындар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пікірталастар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мен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топтық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жұмыстарды</a:t>
            </a:r>
            <a:r>
              <a:rPr lang="ru-RU" sz="9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қолданып</a:t>
            </a:r>
            <a:r>
              <a:rPr lang="ru-RU" sz="96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96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көріңіз</a:t>
            </a:r>
            <a:r>
              <a:rPr lang="ru-RU" sz="96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96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47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12845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797511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кеңестерата-аналар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танытыңыз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үйренген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әнін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айтуға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өлең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айтуға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ынтасын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оятыңыз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ойнаған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ойынды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ойнаудан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бас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тартпаңыз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Баладан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білгенін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айтуды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үйретуді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сұраңыз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күмән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туындаған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мұғаліммен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кеңесіңіз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қаламаған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сөйлеуге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мәжбүрлемеңіз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өтпеген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үйретуге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мәжбүрлемеңіз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жаңалық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сезімінен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айырады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скучно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боладысабақта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138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        </a:t>
            </a:r>
            <a:endParaRPr lang="ru-RU" b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7346"/>
            <a:ext cx="813690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Оқушыларға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жадынамашет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сәтті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меңгеру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1.Үнемі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жасаңыз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Аптасына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сағаттан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гөрі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аз-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аздан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                                                2.Әрқашан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мұғалімді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мұқият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тыңдаңыз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3.Сөздерді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тізім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контексте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үйреніңіз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4.Мәтін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нашар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қабылданса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мүмкіндігінше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оқыңыз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5.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Мүмкіндігінше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жатқа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біліңіз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                    6. "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аударыңыз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ойымша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бар", "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ойлануға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минут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беріңіз"сияқты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тіркестер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жиынтығын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игеріңіз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7.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Тіл-бұл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бекініс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буыл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сәттіліктің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зерттелетін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сөйлеуге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жазуға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                                  8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Қателіктерден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қорықпа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                                                                                            9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үмітсіз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жоғалып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кететін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уақытты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пайдаланыңыз-көлік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сапарлары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қабылдауды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күту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                          10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Шыдамдылық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шыдамдылық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шыдамдылық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                                                                                         			</a:t>
            </a:r>
            <a:r>
              <a:rPr lang="ru-RU" sz="20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Сәттілік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95324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</TotalTime>
  <Words>232</Words>
  <Application>Microsoft Office PowerPoint</Application>
  <PresentationFormat>Экран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Ағылшын тілі мұғаліміне арналған жадынама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 для учителя английского языка</dc:title>
  <dc:creator>31</dc:creator>
  <cp:lastModifiedBy>31</cp:lastModifiedBy>
  <cp:revision>6</cp:revision>
  <dcterms:created xsi:type="dcterms:W3CDTF">2020-10-08T05:15:16Z</dcterms:created>
  <dcterms:modified xsi:type="dcterms:W3CDTF">2020-10-08T09:35:50Z</dcterms:modified>
</cp:coreProperties>
</file>