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56" r:id="rId5"/>
    <p:sldId id="257" r:id="rId6"/>
    <p:sldId id="258" r:id="rId7"/>
    <p:sldId id="259" r:id="rId8"/>
    <p:sldId id="260" r:id="rId9"/>
    <p:sldId id="269" r:id="rId10"/>
    <p:sldId id="270" r:id="rId11"/>
    <p:sldId id="261" r:id="rId12"/>
    <p:sldId id="262" r:id="rId13"/>
    <p:sldId id="271" r:id="rId14"/>
    <p:sldId id="263" r:id="rId15"/>
    <p:sldId id="264" r:id="rId16"/>
    <p:sldId id="265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5B3E-0E40-4AC7-93C3-82075847DBE4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5376B-F50E-4A43-B803-2298DAE96003}" type="slidenum">
              <a:rPr lang="ru-RU" smtClean="0"/>
              <a:t>‹#›</a:t>
            </a:fld>
            <a:endParaRPr lang="ru-RU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4608512" cy="115212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КВН для девочек </a:t>
            </a:r>
            <a:r>
              <a:rPr lang="ru-RU" sz="1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65" y="1052736"/>
            <a:ext cx="8928992" cy="5805264"/>
          </a:xfrm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prstTxWarp prst="textCanDown">
              <a:avLst/>
            </a:prstTxWarp>
          </a:bodyPr>
          <a:lstStyle/>
          <a:p>
            <a:pPr marL="0" indent="0">
              <a:buNone/>
            </a:pPr>
            <a:r>
              <a:rPr lang="ru-RU" sz="7200" b="1" dirty="0">
                <a:solidFill>
                  <a:srgbClr val="00B0F0"/>
                </a:solidFill>
              </a:rPr>
              <a:t>«Самые </a:t>
            </a:r>
            <a:endParaRPr lang="ru-RU" sz="72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ru-RU" sz="7200" b="1" dirty="0" smtClean="0">
                <a:solidFill>
                  <a:srgbClr val="00B0F0"/>
                </a:solidFill>
              </a:rPr>
              <a:t>умелые</a:t>
            </a:r>
            <a:r>
              <a:rPr lang="ru-RU" sz="7200" b="1" dirty="0">
                <a:solidFill>
                  <a:srgbClr val="00B0F0"/>
                </a:solidFill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9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188640"/>
            <a:ext cx="3268216" cy="1143000"/>
          </a:xfrm>
        </p:spPr>
        <p:txBody>
          <a:bodyPr/>
          <a:lstStyle/>
          <a:p>
            <a:r>
              <a:rPr lang="ru-RU" dirty="0"/>
              <a:t>Конкурс 6/1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"</a:t>
            </a:r>
            <a:r>
              <a:rPr lang="ru-RU" sz="5400" b="1" dirty="0">
                <a:solidFill>
                  <a:srgbClr val="00B0F0"/>
                </a:solidFill>
              </a:rPr>
              <a:t>Ах,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какая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я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красивая</a:t>
            </a:r>
            <a:r>
              <a:rPr lang="ru-RU" sz="5400" b="1" dirty="0">
                <a:solidFill>
                  <a:srgbClr val="00B0F0"/>
                </a:solidFill>
              </a:rPr>
              <a:t>!" </a:t>
            </a:r>
          </a:p>
        </p:txBody>
      </p:sp>
    </p:spTree>
    <p:extLst>
      <p:ext uri="{BB962C8B-B14F-4D97-AF65-F5344CB8AC3E}">
        <p14:creationId xmlns:p14="http://schemas.microsoft.com/office/powerpoint/2010/main" val="164459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8184" y="116632"/>
            <a:ext cx="2764160" cy="1203920"/>
          </a:xfrm>
        </p:spPr>
        <p:txBody>
          <a:bodyPr>
            <a:normAutofit/>
          </a:bodyPr>
          <a:lstStyle/>
          <a:p>
            <a:r>
              <a:rPr lang="ru-RU" dirty="0" smtClean="0"/>
              <a:t>Конкурс </a:t>
            </a:r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00B0F0"/>
                </a:solidFill>
              </a:rPr>
              <a:t>«</a:t>
            </a:r>
            <a:r>
              <a:rPr lang="ru-RU" sz="5400" b="1" dirty="0" smtClean="0">
                <a:solidFill>
                  <a:srgbClr val="00B0F0"/>
                </a:solidFill>
              </a:rPr>
              <a:t>Галантный</a:t>
            </a:r>
          </a:p>
          <a:p>
            <a:pPr marL="0" indent="0" algn="ctr">
              <a:buNone/>
            </a:pPr>
            <a:endParaRPr lang="ru-RU" sz="54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 </a:t>
            </a:r>
            <a:r>
              <a:rPr lang="ru-RU" sz="5400" b="1" dirty="0">
                <a:solidFill>
                  <a:srgbClr val="00B0F0"/>
                </a:solidFill>
              </a:rPr>
              <a:t>бант»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61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8" y="188640"/>
            <a:ext cx="2908176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Конкурс 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«</a:t>
            </a:r>
            <a:r>
              <a:rPr lang="ru-RU" sz="5400" b="1" dirty="0">
                <a:solidFill>
                  <a:srgbClr val="00B0F0"/>
                </a:solidFill>
              </a:rPr>
              <a:t>Мисс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элегантность</a:t>
            </a:r>
            <a:r>
              <a:rPr lang="ru-RU" sz="5400" b="1" dirty="0">
                <a:solidFill>
                  <a:srgbClr val="00B0F0"/>
                </a:solidFill>
              </a:rPr>
              <a:t>»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7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188640"/>
            <a:ext cx="3412232" cy="1143000"/>
          </a:xfrm>
        </p:spPr>
        <p:txBody>
          <a:bodyPr/>
          <a:lstStyle/>
          <a:p>
            <a:r>
              <a:rPr lang="ru-RU" dirty="0"/>
              <a:t>Конкурс 8/1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“</a:t>
            </a:r>
            <a:r>
              <a:rPr lang="ru-RU" sz="5400" b="1" dirty="0">
                <a:solidFill>
                  <a:srgbClr val="00B0F0"/>
                </a:solidFill>
              </a:rPr>
              <a:t>Походка</a:t>
            </a:r>
            <a:r>
              <a:rPr lang="ru-RU" sz="5400" b="1" dirty="0" smtClean="0">
                <a:solidFill>
                  <a:srgbClr val="00B0F0"/>
                </a:solidFill>
              </a:rPr>
              <a:t>”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0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8184" y="188640"/>
            <a:ext cx="269215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Конкурс </a:t>
            </a:r>
            <a:r>
              <a:rPr lang="ru-RU" dirty="0"/>
              <a:t>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805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00B0F0"/>
                </a:solidFill>
              </a:rPr>
              <a:t>«Самые нарядные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и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аккуратные</a:t>
            </a:r>
            <a:r>
              <a:rPr lang="ru-RU" sz="5400" b="1" dirty="0">
                <a:solidFill>
                  <a:srgbClr val="00B0F0"/>
                </a:solidFill>
              </a:rPr>
              <a:t>»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0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188640"/>
            <a:ext cx="31242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Конкурс </a:t>
            </a: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517232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«</a:t>
            </a:r>
            <a:r>
              <a:rPr lang="ru-RU" sz="5400" b="1" dirty="0">
                <a:solidFill>
                  <a:srgbClr val="00B0F0"/>
                </a:solidFill>
              </a:rPr>
              <a:t>Уроки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этикета</a:t>
            </a:r>
            <a:r>
              <a:rPr lang="ru-RU" sz="5400" b="1" dirty="0">
                <a:solidFill>
                  <a:srgbClr val="00B0F0"/>
                </a:solidFill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21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60648"/>
            <a:ext cx="3196208" cy="1203920"/>
          </a:xfrm>
        </p:spPr>
        <p:txBody>
          <a:bodyPr/>
          <a:lstStyle/>
          <a:p>
            <a:r>
              <a:rPr lang="ru-RU" dirty="0"/>
              <a:t>Конкурс  </a:t>
            </a:r>
            <a:r>
              <a:rPr lang="ru-RU" dirty="0" smtClean="0"/>
              <a:t>11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018" y="1052736"/>
            <a:ext cx="903649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«Почистим</a:t>
            </a:r>
          </a:p>
          <a:p>
            <a:pPr marL="0" indent="0" algn="ctr">
              <a:buNone/>
            </a:pP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 </a:t>
            </a:r>
            <a:r>
              <a:rPr lang="ru-RU" sz="5400" b="1" dirty="0">
                <a:solidFill>
                  <a:srgbClr val="00B0F0"/>
                </a:solidFill>
              </a:rPr>
              <a:t>яблочко»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4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116632"/>
            <a:ext cx="276416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Конкурс 12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«</a:t>
            </a:r>
            <a:r>
              <a:rPr lang="ru-RU" sz="5400" b="1" dirty="0">
                <a:solidFill>
                  <a:srgbClr val="00B0F0"/>
                </a:solidFill>
              </a:rPr>
              <a:t>Уроки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этикета</a:t>
            </a:r>
            <a:r>
              <a:rPr lang="ru-RU" sz="5400" b="1" dirty="0">
                <a:solidFill>
                  <a:srgbClr val="00B0F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59119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116632"/>
            <a:ext cx="3124200" cy="1143000"/>
          </a:xfrm>
        </p:spPr>
        <p:txBody>
          <a:bodyPr/>
          <a:lstStyle/>
          <a:p>
            <a:r>
              <a:rPr lang="ru-RU" dirty="0"/>
              <a:t>Конкурс 13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«</a:t>
            </a:r>
            <a:r>
              <a:rPr lang="ru-RU" sz="5400" b="1" dirty="0">
                <a:solidFill>
                  <a:srgbClr val="00B0F0"/>
                </a:solidFill>
              </a:rPr>
              <a:t>Сказочные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перевёртыши»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886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7606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почетные титулы </a:t>
            </a:r>
            <a:br>
              <a:rPr lang="ru-RU" dirty="0" smtClean="0"/>
            </a:br>
            <a:r>
              <a:rPr lang="ru-RU" dirty="0" smtClean="0"/>
              <a:t>наших </a:t>
            </a:r>
            <a:r>
              <a:rPr lang="ru-RU" dirty="0"/>
              <a:t>участниц: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1994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B0F0"/>
                </a:solidFill>
              </a:rPr>
              <a:t>«Приз </a:t>
            </a:r>
            <a:r>
              <a:rPr lang="ru-RU" sz="3200" b="1" dirty="0">
                <a:solidFill>
                  <a:srgbClr val="00B0F0"/>
                </a:solidFill>
              </a:rPr>
              <a:t>зрительских </a:t>
            </a:r>
            <a:r>
              <a:rPr lang="ru-RU" sz="3200" b="1" dirty="0" smtClean="0">
                <a:solidFill>
                  <a:srgbClr val="00B0F0"/>
                </a:solidFill>
              </a:rPr>
              <a:t>симпатий»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B0F0"/>
                </a:solidFill>
              </a:rPr>
              <a:t>«</a:t>
            </a:r>
            <a:r>
              <a:rPr lang="ru-RU" sz="3200" b="1" dirty="0">
                <a:solidFill>
                  <a:srgbClr val="00B0F0"/>
                </a:solidFill>
              </a:rPr>
              <a:t>Мисс Очарование</a:t>
            </a:r>
            <a:r>
              <a:rPr lang="ru-RU" sz="3200" b="1" dirty="0" smtClean="0">
                <a:solidFill>
                  <a:srgbClr val="00B0F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B0F0"/>
                </a:solidFill>
              </a:rPr>
              <a:t>«</a:t>
            </a:r>
            <a:r>
              <a:rPr lang="ru-RU" sz="3200" b="1" dirty="0">
                <a:solidFill>
                  <a:srgbClr val="00B0F0"/>
                </a:solidFill>
              </a:rPr>
              <a:t>Мисс Грация</a:t>
            </a:r>
            <a:r>
              <a:rPr lang="ru-RU" sz="3200" b="1" dirty="0" smtClean="0">
                <a:solidFill>
                  <a:srgbClr val="00B0F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B0F0"/>
                </a:solidFill>
              </a:rPr>
              <a:t>«Мисс </a:t>
            </a:r>
            <a:r>
              <a:rPr lang="ru-RU" sz="3200" b="1" dirty="0">
                <a:solidFill>
                  <a:srgbClr val="00B0F0"/>
                </a:solidFill>
              </a:rPr>
              <a:t>Оригинальность</a:t>
            </a:r>
            <a:r>
              <a:rPr lang="ru-RU" sz="3200" b="1" dirty="0" smtClean="0">
                <a:solidFill>
                  <a:srgbClr val="00B0F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B0F0"/>
                </a:solidFill>
              </a:rPr>
              <a:t>«</a:t>
            </a:r>
            <a:r>
              <a:rPr lang="ru-RU" sz="3200" b="1" dirty="0">
                <a:solidFill>
                  <a:srgbClr val="00B0F0"/>
                </a:solidFill>
              </a:rPr>
              <a:t>Мисс Изящность</a:t>
            </a:r>
            <a:r>
              <a:rPr lang="ru-RU" sz="3200" b="1" dirty="0" smtClean="0">
                <a:solidFill>
                  <a:srgbClr val="00B0F0"/>
                </a:solidFill>
              </a:rPr>
              <a:t>»</a:t>
            </a:r>
            <a:endParaRPr lang="ru-RU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55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3240" y="0"/>
            <a:ext cx="2404120" cy="1143000"/>
          </a:xfrm>
        </p:spPr>
        <p:txBody>
          <a:bodyPr/>
          <a:lstStyle/>
          <a:p>
            <a:r>
              <a:rPr lang="ru-RU" dirty="0" smtClean="0"/>
              <a:t>Цитаты: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381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Прежде всего не </a:t>
            </a:r>
            <a:r>
              <a:rPr lang="ru-RU" sz="2400" b="1" dirty="0">
                <a:solidFill>
                  <a:srgbClr val="00B0F0"/>
                </a:solidFill>
                <a:effectLst/>
                <a:latin typeface="Monotype Corsiva" pitchFamily="66" charset="0"/>
              </a:rPr>
              <a:t>теряй</a:t>
            </a: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 самоуважения 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                                                                    (</a:t>
            </a: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Пифагор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)</a:t>
            </a:r>
            <a:endParaRPr lang="ru-RU" sz="2400" b="1" dirty="0">
              <a:solidFill>
                <a:srgbClr val="00B0F0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Встречают - по одёжке, а провожают - по уму </a:t>
            </a:r>
            <a:endParaRPr lang="ru-RU" sz="2400" b="1" dirty="0" smtClean="0">
              <a:solidFill>
                <a:srgbClr val="00B0F0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                                                     (</a:t>
            </a: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Народная поговорка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)</a:t>
            </a:r>
            <a:endParaRPr lang="ru-RU" sz="2400" b="1" dirty="0">
              <a:solidFill>
                <a:srgbClr val="00B0F0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Девушек нужно учить большему уважению к себе, </a:t>
            </a:r>
            <a:endParaRPr lang="ru-RU" sz="2400" b="1" dirty="0" smtClean="0">
              <a:solidFill>
                <a:srgbClr val="00B0F0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к </a:t>
            </a: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своей женской гордости 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           (</a:t>
            </a: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А.С. Макаренко</a:t>
            </a: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Поражение </a:t>
            </a: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- мать успеха </a:t>
            </a:r>
            <a:endParaRPr lang="ru-RU" sz="2400" b="1" dirty="0" smtClean="0">
              <a:solidFill>
                <a:srgbClr val="00B0F0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Monotype Corsiva" pitchFamily="66" charset="0"/>
              </a:rPr>
              <a:t>                                                (</a:t>
            </a:r>
            <a:r>
              <a:rPr lang="ru-RU" sz="2400" b="1" dirty="0">
                <a:solidFill>
                  <a:srgbClr val="00B0F0"/>
                </a:solidFill>
                <a:latin typeface="Monotype Corsiva" pitchFamily="66" charset="0"/>
              </a:rPr>
              <a:t>Корейская пословица)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60257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-531440"/>
            <a:ext cx="66294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65973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00B0F0"/>
                </a:solidFill>
              </a:rPr>
              <a:t>Конкурс наш кончается,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00B0F0"/>
                </a:solidFill>
              </a:rPr>
              <a:t>Что же нам ещё сказать?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00B0F0"/>
                </a:solidFill>
              </a:rPr>
              <a:t>Разрешите на прощанье -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00B0F0"/>
                </a:solidFill>
              </a:rPr>
              <a:t>Вам здоровья пожелать!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00B0F0"/>
                </a:solidFill>
              </a:rPr>
              <a:t>Будьте веселы, богаты,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00B0F0"/>
                </a:solidFill>
              </a:rPr>
              <a:t>Всем дарите добрый свет!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00B0F0"/>
                </a:solidFill>
              </a:rPr>
              <a:t>Приходите всегда в школу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rgbClr val="00B0F0"/>
                </a:solidFill>
              </a:rPr>
              <a:t>И живите до ста лет!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772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2101" y="0"/>
            <a:ext cx="5657800" cy="1203920"/>
          </a:xfrm>
        </p:spPr>
        <p:txBody>
          <a:bodyPr>
            <a:normAutofit fontScale="90000"/>
          </a:bodyPr>
          <a:lstStyle/>
          <a:p>
            <a:r>
              <a:rPr lang="ru-RU" dirty="0"/>
              <a:t>наше  судейское трио: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12968" cy="59492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5000" b="1" dirty="0" smtClean="0">
                <a:solidFill>
                  <a:srgbClr val="00B0F0"/>
                </a:solidFill>
              </a:rPr>
              <a:t>«</a:t>
            </a:r>
            <a:r>
              <a:rPr lang="ru-RU" sz="6400" b="1" dirty="0" smtClean="0">
                <a:solidFill>
                  <a:srgbClr val="00B0F0"/>
                </a:solidFill>
              </a:rPr>
              <a:t>Три С» </a:t>
            </a:r>
          </a:p>
          <a:p>
            <a:pPr marL="0" indent="0" algn="ctr">
              <a:buNone/>
            </a:pPr>
            <a:r>
              <a:rPr lang="ru-RU" sz="6400" b="1" dirty="0" smtClean="0">
                <a:solidFill>
                  <a:srgbClr val="00B0F0"/>
                </a:solidFill>
              </a:rPr>
              <a:t>Самые </a:t>
            </a:r>
            <a:r>
              <a:rPr lang="ru-RU" sz="6400" b="1" dirty="0">
                <a:solidFill>
                  <a:srgbClr val="00B0F0"/>
                </a:solidFill>
              </a:rPr>
              <a:t>строгие и </a:t>
            </a:r>
            <a:r>
              <a:rPr lang="ru-RU" sz="6400" b="1" dirty="0" smtClean="0">
                <a:solidFill>
                  <a:srgbClr val="00B0F0"/>
                </a:solidFill>
              </a:rPr>
              <a:t>справедливые</a:t>
            </a:r>
            <a:endParaRPr lang="ru-RU" sz="6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83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2984376" cy="1470025"/>
          </a:xfrm>
        </p:spPr>
        <p:txBody>
          <a:bodyPr/>
          <a:lstStyle/>
          <a:p>
            <a:r>
              <a:rPr lang="ru-RU" dirty="0" smtClean="0"/>
              <a:t>Конкурс 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328592"/>
          </a:xfrm>
        </p:spPr>
        <p:txBody>
          <a:bodyPr/>
          <a:lstStyle/>
          <a:p>
            <a:r>
              <a:rPr lang="ru-RU" sz="5400" b="1" dirty="0">
                <a:solidFill>
                  <a:srgbClr val="00B0F0"/>
                </a:solidFill>
              </a:rPr>
              <a:t>“ Презентация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r>
              <a:rPr lang="ru-RU" sz="5400" b="1" dirty="0" smtClean="0">
                <a:solidFill>
                  <a:srgbClr val="00B0F0"/>
                </a:solidFill>
              </a:rPr>
              <a:t>о </a:t>
            </a:r>
          </a:p>
          <a:p>
            <a:r>
              <a:rPr lang="ru-RU" sz="5400" b="1" dirty="0" smtClean="0">
                <a:solidFill>
                  <a:srgbClr val="00B0F0"/>
                </a:solidFill>
              </a:rPr>
              <a:t>           себе” </a:t>
            </a:r>
            <a:endParaRPr lang="ru-RU" sz="5400" b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23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3816" y="332656"/>
            <a:ext cx="298018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Конкурс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31" y="1340768"/>
            <a:ext cx="8959417" cy="5517232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00B0F0"/>
                </a:solidFill>
              </a:rPr>
              <a:t>«Модель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с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обложки»</a:t>
            </a:r>
            <a:endParaRPr lang="ru-RU" sz="5400" b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55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332656"/>
            <a:ext cx="31242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Конкурс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00B0F0"/>
                </a:solidFill>
              </a:rPr>
              <a:t>«Угадай, </a:t>
            </a: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какое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 </a:t>
            </a:r>
            <a:r>
              <a:rPr lang="ru-RU" sz="5400" b="1" dirty="0">
                <a:solidFill>
                  <a:srgbClr val="00B0F0"/>
                </a:solidFill>
              </a:rPr>
              <a:t>блюдо»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2512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260648"/>
            <a:ext cx="3196208" cy="1203920"/>
          </a:xfrm>
        </p:spPr>
        <p:txBody>
          <a:bodyPr>
            <a:normAutofit/>
          </a:bodyPr>
          <a:lstStyle/>
          <a:p>
            <a:r>
              <a:rPr lang="ru-RU" dirty="0" smtClean="0"/>
              <a:t>Конкурс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4006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00B0F0"/>
                </a:solidFill>
              </a:rPr>
              <a:t>«</a:t>
            </a:r>
            <a:r>
              <a:rPr lang="ru-RU" sz="5400" b="1" dirty="0" smtClean="0">
                <a:solidFill>
                  <a:srgbClr val="00B0F0"/>
                </a:solidFill>
              </a:rPr>
              <a:t>Веселые</a:t>
            </a:r>
          </a:p>
          <a:p>
            <a:pPr marL="0" indent="0" algn="ctr">
              <a:buNone/>
            </a:pPr>
            <a:endParaRPr lang="ru-RU" sz="54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 </a:t>
            </a:r>
            <a:r>
              <a:rPr lang="ru-RU" sz="5400" b="1" dirty="0">
                <a:solidFill>
                  <a:srgbClr val="00B0F0"/>
                </a:solidFill>
              </a:rPr>
              <a:t>поварята</a:t>
            </a:r>
            <a:r>
              <a:rPr lang="ru-RU" sz="5400" b="1" dirty="0" smtClean="0">
                <a:solidFill>
                  <a:srgbClr val="00B0F0"/>
                </a:solidFill>
              </a:rPr>
              <a:t>»</a:t>
            </a:r>
            <a:endParaRPr lang="ru-RU" sz="5400" b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151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332656"/>
            <a:ext cx="3124200" cy="1143000"/>
          </a:xfrm>
        </p:spPr>
        <p:txBody>
          <a:bodyPr/>
          <a:lstStyle/>
          <a:p>
            <a:r>
              <a:rPr lang="ru-RU" dirty="0" smtClean="0"/>
              <a:t>Конкурс 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«</a:t>
            </a:r>
            <a:r>
              <a:rPr lang="ru-RU" sz="5400" b="1" dirty="0">
                <a:solidFill>
                  <a:srgbClr val="00B0F0"/>
                </a:solidFill>
              </a:rPr>
              <a:t>Фотосессия»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5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116632"/>
            <a:ext cx="3340224" cy="1143000"/>
          </a:xfrm>
        </p:spPr>
        <p:txBody>
          <a:bodyPr/>
          <a:lstStyle/>
          <a:p>
            <a:r>
              <a:rPr lang="ru-RU" dirty="0"/>
              <a:t>Конкурс 6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"Чёрный</a:t>
            </a:r>
          </a:p>
          <a:p>
            <a:pPr marL="0" indent="0" algn="ctr">
              <a:buNone/>
            </a:pPr>
            <a:endParaRPr lang="ru-RU" sz="54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B0F0"/>
                </a:solidFill>
              </a:rPr>
              <a:t> </a:t>
            </a:r>
            <a:r>
              <a:rPr lang="ru-RU" sz="5400" b="1" dirty="0">
                <a:solidFill>
                  <a:srgbClr val="00B0F0"/>
                </a:solidFill>
              </a:rPr>
              <a:t>ящик</a:t>
            </a:r>
            <a:r>
              <a:rPr lang="ru-RU" sz="5400" b="1" dirty="0" smtClean="0">
                <a:solidFill>
                  <a:srgbClr val="00B0F0"/>
                </a:solidFill>
              </a:rPr>
              <a:t>"</a:t>
            </a:r>
            <a:endParaRPr lang="ru-RU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3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Пузырьки</Template>
  <TotalTime>484</TotalTime>
  <Words>237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Bubbles</vt:lpstr>
      <vt:lpstr>КВН для девочек  </vt:lpstr>
      <vt:lpstr>Цитаты:</vt:lpstr>
      <vt:lpstr>наше  судейское трио: </vt:lpstr>
      <vt:lpstr>Конкурс 1</vt:lpstr>
      <vt:lpstr>Конкурс 2</vt:lpstr>
      <vt:lpstr>Конкурс 3</vt:lpstr>
      <vt:lpstr>Конкурс 4</vt:lpstr>
      <vt:lpstr>Конкурс 5</vt:lpstr>
      <vt:lpstr>Конкурс 6 </vt:lpstr>
      <vt:lpstr>Конкурс 6/1 </vt:lpstr>
      <vt:lpstr>Конкурс 7</vt:lpstr>
      <vt:lpstr> Конкурс  8</vt:lpstr>
      <vt:lpstr>Конкурс 8/1 </vt:lpstr>
      <vt:lpstr>Конкурс 9</vt:lpstr>
      <vt:lpstr>Конкурс 10</vt:lpstr>
      <vt:lpstr>Конкурс  11 </vt:lpstr>
      <vt:lpstr>Конкурс 12 </vt:lpstr>
      <vt:lpstr>Конкурс 13 </vt:lpstr>
      <vt:lpstr>почетные титулы  наших участниц: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1 “ Презентация о себе”.</dc:title>
  <dc:creator>Ученик</dc:creator>
  <cp:lastModifiedBy>Пользователь</cp:lastModifiedBy>
  <cp:revision>12</cp:revision>
  <dcterms:created xsi:type="dcterms:W3CDTF">2015-03-11T03:22:18Z</dcterms:created>
  <dcterms:modified xsi:type="dcterms:W3CDTF">2015-03-13T09:11:28Z</dcterms:modified>
</cp:coreProperties>
</file>