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58" r:id="rId8"/>
    <p:sldId id="257" r:id="rId9"/>
    <p:sldId id="261" r:id="rId10"/>
    <p:sldId id="269" r:id="rId11"/>
    <p:sldId id="270" r:id="rId12"/>
    <p:sldId id="271" r:id="rId13"/>
    <p:sldId id="272" r:id="rId14"/>
    <p:sldId id="273" r:id="rId15"/>
    <p:sldId id="262" r:id="rId16"/>
    <p:sldId id="263" r:id="rId17"/>
    <p:sldId id="264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7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5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0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8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1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0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3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0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B2A1-6814-4B00-806E-D505E5ED72E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833A-6D77-4FC6-933E-F216609AF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5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1150" y="2265785"/>
            <a:ext cx="9144000" cy="113641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Franklin Gothic Demi" panose="020B0703020102020204" pitchFamily="34" charset="0"/>
              </a:rPr>
              <a:t>Прочитай книгу)))</a:t>
            </a:r>
            <a:endParaRPr lang="ru-RU" sz="72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00389"/>
            <a:ext cx="2762250" cy="1880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49" y="150313"/>
            <a:ext cx="2962275" cy="1815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2751" y="4969921"/>
            <a:ext cx="6595084" cy="17430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СОШ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Школьная библиотека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Зав. библиотекой: </a:t>
            </a:r>
            <a:r>
              <a:rPr lang="ru-RU" sz="2800" b="1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Ешова</a:t>
            </a:r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Г.Ж.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3533046"/>
            <a:ext cx="2762250" cy="2178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686" y="300387"/>
            <a:ext cx="2619376" cy="1880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946" y="3702662"/>
            <a:ext cx="2619375" cy="2009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321480" y="3487098"/>
            <a:ext cx="3191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Акция</a:t>
            </a:r>
          </a:p>
        </p:txBody>
      </p:sp>
    </p:spTree>
    <p:extLst>
      <p:ext uri="{BB962C8B-B14F-4D97-AF65-F5344CB8AC3E}">
        <p14:creationId xmlns:p14="http://schemas.microsoft.com/office/powerpoint/2010/main" val="188138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36" y="109071"/>
            <a:ext cx="10133554" cy="170720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Волков А. </a:t>
            </a:r>
            <a:r>
              <a:rPr lang="ru-RU" sz="48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«Волшебник изумрудного города». </a:t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«Семь подземных королей»</a:t>
            </a:r>
            <a:endParaRPr lang="ru-RU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0875" y="1816275"/>
            <a:ext cx="2095500" cy="4012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469" y="1816275"/>
            <a:ext cx="96954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Это знаменитая сказка Александра Волкова, ставшая волшебной эпопеей. Страшный ураган перенёс девочку Элли в Волшебную страну. По дороге, вымощенной жёлтым </a:t>
            </a:r>
            <a:r>
              <a:rPr lang="ru-RU" sz="24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кирпичём</a:t>
            </a:r>
            <a:r>
              <a:rPr lang="ru-RU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, она и её новые друзья отправляются в Изумрудный город, надеясь, что его правитель, великий волшебник Гудвин поможет ей вернуться домой. Продолжение сказки "Волшебник Изумрудного города".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Элли и ее дядюшка Чарли вновь спешат на помощь друзьям в Волшебную страну, которые попали в плен к злобному </a:t>
            </a:r>
            <a:r>
              <a:rPr lang="ru-RU" sz="24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Урфину</a:t>
            </a:r>
            <a:r>
              <a:rPr lang="ru-RU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Джюсу</a:t>
            </a:r>
            <a:r>
              <a:rPr lang="ru-RU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В сказке "Семь подземных королей" Элли в последний раз побывает в Волшебной стране, попав туда через огромную пещеру с драконами и подземными рудокопами.</a:t>
            </a:r>
            <a:endParaRPr lang="ru-RU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3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901" y="177234"/>
            <a:ext cx="8907049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Драгунский В. </a:t>
            </a:r>
            <a:br>
              <a:rPr lang="ru-RU" sz="5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«Денискины рассказы»</a:t>
            </a:r>
            <a:endParaRPr lang="ru-RU" sz="54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6852" y="1653437"/>
            <a:ext cx="9195148" cy="520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Очень позитивные и весёлые рассказы Драгунского придутся по вкусу деткам. Автор виртуозно подошёл к содержанию каждого своего произведения. Юный читатель сможет найти много схожих черт характера главных героев со своими. </a:t>
            </a:r>
            <a:r>
              <a:rPr lang="ru-RU" sz="3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Герой книги и его друзья попадают в приключения, совершают ошибки, проявляют себя с лучших и худших сторон</a:t>
            </a:r>
            <a:r>
              <a:rPr lang="ru-RU" sz="3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Произведения также научат ребят по-доброму посмеяться над собой и своими товарищами</a:t>
            </a: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1" y="1502797"/>
            <a:ext cx="2563470" cy="448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5469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53" y="0"/>
            <a:ext cx="10008296" cy="8517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Крюс</a:t>
            </a:r>
            <a:r>
              <a:rPr lang="ru-RU" sz="36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Дж. </a:t>
            </a:r>
            <a:br>
              <a:rPr lang="ru-RU" sz="36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«Тим Талер, или Проданный смех»</a:t>
            </a:r>
            <a:endParaRPr lang="ru-RU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34" y="977030"/>
            <a:ext cx="9432620" cy="5880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Место действия - Германия 1930-х годов. Четырнадцатилетний Тим Талер, несмотря на свой юный возраст, по горло сыт испытаниями, которые ему посылает судьба: сначала умирает его любимая мать, вслед за ней отец, и Тим остаётся наедине с мачехой и сводным братом, которые только и делают, что портят ему жизнь. Но Тима так просто не сломить: он умеет звонко и заразительно смеяться, смех - его главное оружие против бед, которое не только ему кажется бесценным… Как-то раз таинственный незнакомец - некий барон </a:t>
            </a:r>
            <a:r>
              <a:rPr lang="ru-RU" sz="22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Трёч</a:t>
            </a:r>
            <a:r>
              <a:rPr lang="ru-RU" sz="2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- предлагает ему сделку: Тим отдаёт барону свой смех, а взамен получает дар выигрывать любое, пусть даже самое невероятное пари. Он с радостью соглашается. Заполучив себе новый талант, Тим постоянно выигрывает на скачках и богатеет на глазах. Теперь он может путешествовать и вообще делать всё, что ему вздумается. Казалось бы, он должен быть счастлив, но ему отчаянно не хватает одного - его проданного смеха. Но как получить его назад? Тут могли бы помочь друзья, но если Тим расскажет кому-нибудь о своём несчастье, он не только не вернёт свой смех, но и утратит дар выигрывать пари.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995" y="601250"/>
            <a:ext cx="2576185" cy="451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44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252" y="102076"/>
            <a:ext cx="47132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Антон Чехов</a:t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Каштанка»</a:t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ru-RU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8101" y="1427639"/>
            <a:ext cx="8376781" cy="5085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В своих произведениях Антон Чехов высмеивал жестоких, несправедливых, эгоистичных людей. Простых же людей из народа Чехов изображал с большой любовью и сочувствием. Образы детей, созданные писателем, запоминаются на всю жизнь. Смешной, на первый взгляд, рассказ о деревенском мальчике Ваньке Жукове, отданном в город на ученье к сапожнику, заставляет переживать за его дальнейшую судьбу. С добротой и любовью рассказывает Чехов и о животных - верной Каштанке, не прельстившейся сытой жизнью и ...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4" y="1152066"/>
            <a:ext cx="2886293" cy="47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93" y="352601"/>
            <a:ext cx="6076167" cy="9000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Нил </a:t>
            </a:r>
            <a:r>
              <a:rPr lang="ru-RU" b="1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Гейман</a:t>
            </a: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“</a:t>
            </a:r>
            <a:r>
              <a:rPr lang="ru-RU" b="1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Коралина</a:t>
            </a: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”</a:t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ru-RU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66" y="1264803"/>
            <a:ext cx="8719160" cy="4872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Эта страшная, страшная сказка. Про одинокую девочку </a:t>
            </a:r>
            <a:r>
              <a:rPr lang="ru-RU" sz="32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Коралину</a:t>
            </a: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, на которую не обращают внимания занятые родители. А что делает ребенок, которому не с кем играть и дружить? Правильно, ищет приключений на свою голову. В альтернативном доме живет альтернативная мама, которая кормит вкусностями и всегда готова развлечь </a:t>
            </a:r>
            <a:r>
              <a:rPr lang="ru-RU" sz="32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Коралину</a:t>
            </a: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Похожа на Бабу-Ягу, не правда ли? Так и есть.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904" t="19947" r="34293" b="4798"/>
          <a:stretch/>
        </p:blipFill>
        <p:spPr>
          <a:xfrm>
            <a:off x="9306706" y="1753318"/>
            <a:ext cx="2755858" cy="4058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5717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4" y="1077239"/>
            <a:ext cx="2682467" cy="42212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745" y="250031"/>
            <a:ext cx="86300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Джонатан Свифт</a:t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"Путешествия Гулливера"</a:t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ru-RU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595" y="1825625"/>
            <a:ext cx="7458205" cy="4337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После кораблекрушения Гулливер оказывается в удивительной </a:t>
            </a:r>
            <a:r>
              <a:rPr lang="ru-RU" sz="32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Лилипутии</a:t>
            </a: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Крохотные жители этой страны очень рады гостю и изо всех сил стремятся угодить Большому человеку. Но очень скоро становится ясно, что уплыть от лилипутов совсем не просто.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5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194" y="150312"/>
            <a:ext cx="9621033" cy="11774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Антуан де Сент-Экзюпери</a:t>
            </a:r>
            <a:br>
              <a:rPr lang="ru-RU" sz="6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"Маленький принц"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362" y="2226458"/>
            <a:ext cx="7829811" cy="377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Это история о мальчике с другой планеты, которая покорила миллионы читателей. Автор книги просто и проникновенно говорит о самом важном. О долге и верности. О дружбе и любви. О нетерпимости к злу. </a:t>
            </a:r>
            <a:endParaRPr lang="ru-RU" sz="32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910" y="1816274"/>
            <a:ext cx="2719464" cy="3780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702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0643" y="202557"/>
            <a:ext cx="73663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Герберт Уэллс</a:t>
            </a:r>
            <a:br>
              <a:rPr lang="ru-RU" sz="6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"Машина времени"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3589" y="1925833"/>
            <a:ext cx="76408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 помощью изобретения Путешественник во Времени отправляется в будущее на 800 тысяч лет вперед и попадает в мир </a:t>
            </a:r>
            <a:r>
              <a:rPr lang="ru-RU" sz="32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морлоков</a:t>
            </a: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и </a:t>
            </a:r>
            <a:r>
              <a:rPr lang="ru-RU" sz="32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элоев</a:t>
            </a: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— человекоподобных существ, в которых превратились люди в результате научно-технического прогресса...</a:t>
            </a:r>
            <a:endParaRPr lang="ru-RU" sz="32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2" y="1077184"/>
            <a:ext cx="2864654" cy="3972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9251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407" y="252389"/>
            <a:ext cx="7942545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Жюль Верн</a:t>
            </a:r>
            <a:br>
              <a:rPr lang="ru-RU" sz="5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«Дети капитана Гранта»</a:t>
            </a:r>
            <a:endParaRPr lang="ru-RU" sz="54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7747" y="1423068"/>
            <a:ext cx="2437852" cy="41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9685" y="1861479"/>
            <a:ext cx="951806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Роман «Дети капитана Гранта» Верна был опубликован в 1968 году. Успех книги был столь большим, что она стала первой частью трилогии, в которую вошли романы «Двадцать тысяч лье под водой» и «Таинственный остров». Это классический образец жанра роман-путешествие, в котором морское путешествие главных героев тесно переплетается с их приключениями на суше.</a:t>
            </a:r>
            <a:r>
              <a:rPr lang="ru-RU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Герои путешествуют по трем океанам, разыскивая потерпевшего кораблекрушение шотландского патриота — капитана Гранта. В произведении широко развернуты картины природы и жизни людей в различных частях света.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40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309" y="27186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Книги для детей 8 - 12 лет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67" y="1606779"/>
            <a:ext cx="86565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В этом возрасте начинается взросление ребенка, меняется мышление и психика. Ребенок начинает отдаляться от родителей. Поэтому очень полезно проводить время за совместным чтением с ребенком. В этом возрасте у ребенка расширяется взгляд на вещи. Он ищет закономерности в мире. Поэтому стоит выбирать книги, которые развивают логику и аналитическое мышление, например, по занимательной математике или логике. Это очень важное время: психологи уверены, что в этом возрасте— дается больше возможностей для родителей привить детям любовь к чтению.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897" y="1825626"/>
            <a:ext cx="2991858" cy="3585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90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708" y="89551"/>
            <a:ext cx="818471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Время  больших открытий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1091" y="1552901"/>
            <a:ext cx="9036484" cy="4561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8 - 12 лет время больших открытий, а иногда и первой любви. Ребенок хочет увидеть большой мир, ему понравятся книги о приключениях и путешествиях.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Книги о том, как быть, если кто-то впервые понравился тоже помогут ребенка справиться с новыми чувствами и новым этапом взросления перед подростковым возрастом.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Все еще остаются актуальными сказки, ведь ребенок продолжает развивать воображение и фантазию.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В этом возрасте ребенок становится более самостоятельным. Родителям кажется, что вчерашний малыш отдаляется, но это не так. Именно традиция совместного чтения может стать важным объединяющим фактором, который поможет сохранить теплоту в отношениях с ребенком.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6" y="1552902"/>
            <a:ext cx="2680265" cy="41088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116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04" y="1340286"/>
            <a:ext cx="2822531" cy="42476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5" y="263047"/>
            <a:ext cx="8656528" cy="10772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Как быть, если ребенок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не хочет читать?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50" y="1677836"/>
            <a:ext cx="9094940" cy="44862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Никакая любовь не терпит насилия. Любовь к чтению в том числе, поэтому главное, чего точно не стоит делать — заставлять ребенка читать, если он отказывается. Как же заинтересовать чтением младшего школьника, если он отказывается читать?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Важный момент в любви к чтению — пример родителей. Если ребенок никогда не видит взрослого с книгой, чтение не будет для него чем-то привлекательным. Зачем делать то, чем не интересуется взрослый?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7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3" y="1290181"/>
            <a:ext cx="2880953" cy="46221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754" y="152182"/>
            <a:ext cx="657720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Чтение вслух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458" y="1653110"/>
            <a:ext cx="8823542" cy="4444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Чтение вслух — это хорошая семейная традиция. Даже, если технически ребенок уже может читать сам, ему будет приятно послушать маму или папу. Пусть это станет ежевечерним ритуалом, когда вся семья собирается в гостиной и слушает книги.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Приключенческие книги с интересным и динамичным сюжетом — хороший старт для детей, которые не любят читать. Сложные книги, где поднимаются нравственные вопросы лучше оставить до тех времен, когда ребенок будет иметь определенный навык чтения.</a:t>
            </a:r>
          </a:p>
        </p:txBody>
      </p:sp>
    </p:spTree>
    <p:extLst>
      <p:ext uri="{BB962C8B-B14F-4D97-AF65-F5344CB8AC3E}">
        <p14:creationId xmlns:p14="http://schemas.microsoft.com/office/powerpoint/2010/main" val="200118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639838" cy="98768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Выбор книги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Позвольте ребенку самому выбирать в книжном магазине даже, если книга кажется вам «глупой». Возможно, именно с этой книги начнется большое путешествие ребенка в мир литературы.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Не заставляйте читать и не наказывайте, если ребенок не готов. Покажите, что чтение это интересно и увлекательно собственным примером.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Ограничьте количество часов, проведенных с гаджетами и за просмотром мультфильмов. Дети часто отказываются от книг, когда у них есть много других впечатлений.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344" y="0"/>
            <a:ext cx="196308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284" y="3669033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2" y="465137"/>
            <a:ext cx="2952750" cy="1552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920" y="2509205"/>
            <a:ext cx="2714625" cy="1685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83" y="274637"/>
            <a:ext cx="2619375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315" y="4707588"/>
            <a:ext cx="2943225" cy="1552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530" y="5353107"/>
            <a:ext cx="3028950" cy="1514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550" y="31710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8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9135" y="275573"/>
            <a:ext cx="4271375" cy="9263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istral" panose="03090702030407020403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Mistral" panose="03090702030407020403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istral" panose="03090702030407020403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Mistral" panose="03090702030407020403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Джеймс Барри</a:t>
            </a:r>
            <a:br>
              <a:rPr lang="ru-RU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«Питер </a:t>
            </a:r>
            <a:r>
              <a:rPr lang="ru-RU" sz="4900" b="1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Пэн</a:t>
            </a:r>
            <a:r>
              <a:rPr lang="ru-RU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»</a:t>
            </a:r>
            <a:r>
              <a:rPr lang="ru-RU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latin typeface="Garamond" panose="02020404030301010803" pitchFamily="18" charset="0"/>
              </a:rPr>
              <a:t/>
            </a:r>
            <a:br>
              <a:rPr lang="ru-RU" b="1" dirty="0" smtClean="0">
                <a:latin typeface="Garamond" panose="02020404030301010803" pitchFamily="18" charset="0"/>
              </a:rPr>
            </a:b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5074" y="1670196"/>
            <a:ext cx="8179496" cy="3522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Это история о летающем мальчике, который совсем не хотел взрослеть. Однажды он подружился с ребятами из обычного мира, и вместе они отправились на далекий-далекий остров. Там им встретились русалки, феи, индейцы и даже пираты с их коварным главарем Крюком! </a:t>
            </a:r>
            <a:endParaRPr lang="ru-RU" sz="32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0" y="538326"/>
            <a:ext cx="2896812" cy="49227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77966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1253</Words>
  <Application>Microsoft Office PowerPoint</Application>
  <PresentationFormat>Широкоэкранный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Franklin Gothic Demi</vt:lpstr>
      <vt:lpstr>Garamond</vt:lpstr>
      <vt:lpstr>Mistral</vt:lpstr>
      <vt:lpstr>Palatino Linotype</vt:lpstr>
      <vt:lpstr>Segoe Print</vt:lpstr>
      <vt:lpstr>Тема Office</vt:lpstr>
      <vt:lpstr>Прочитай книгу)))</vt:lpstr>
      <vt:lpstr>Книги для детей 8 - 12 лет</vt:lpstr>
      <vt:lpstr>Время  больших открытий</vt:lpstr>
      <vt:lpstr> Как быть, если ребенок  не хочет читать? </vt:lpstr>
      <vt:lpstr>Чтение вслух </vt:lpstr>
      <vt:lpstr>Выбор книги</vt:lpstr>
      <vt:lpstr>Презентация PowerPoint</vt:lpstr>
      <vt:lpstr>Презентация PowerPoint</vt:lpstr>
      <vt:lpstr>  Джеймс Барри  «Питер Пэн»  </vt:lpstr>
      <vt:lpstr>Волков А.  «Волшебник изумрудного города».   «Семь подземных королей»</vt:lpstr>
      <vt:lpstr>Драгунский В.  «Денискины рассказы»</vt:lpstr>
      <vt:lpstr>Крюс Дж.  «Тим Талер, или Проданный смех»</vt:lpstr>
      <vt:lpstr> Антон Чехов «Каштанка» </vt:lpstr>
      <vt:lpstr> Нил Гейман “Коралина”  </vt:lpstr>
      <vt:lpstr> Джонатан Свифт "Путешествия Гулливера" </vt:lpstr>
      <vt:lpstr>  Антуан де Сент-Экзюпери "Маленький принц"  </vt:lpstr>
      <vt:lpstr>  Герберт Уэллс "Машина времени"  </vt:lpstr>
      <vt:lpstr>Жюль Верн  «Дети капитана Гранта»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Акция: Прочитай книгу)))</dc:title>
  <dc:creator>Пользователь</dc:creator>
  <cp:lastModifiedBy>Пользователь</cp:lastModifiedBy>
  <cp:revision>17</cp:revision>
  <dcterms:created xsi:type="dcterms:W3CDTF">2021-02-09T07:43:34Z</dcterms:created>
  <dcterms:modified xsi:type="dcterms:W3CDTF">2021-02-09T10:53:50Z</dcterms:modified>
</cp:coreProperties>
</file>