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5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5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1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4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2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3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3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6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4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0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6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B3A7BAA-B0AD-463B-A414-EF8719623472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B500E6-F070-4BFB-99CC-4FA3081FC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6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2799" y="808038"/>
            <a:ext cx="7391401" cy="32940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Энциклопедии. Словари. </a:t>
            </a:r>
            <a:b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Справочники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4772818"/>
            <a:ext cx="67437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Виртуальный путеводитель</a:t>
            </a:r>
          </a:p>
          <a:p>
            <a:r>
              <a:rPr lang="ru-RU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СОШ № 5 </a:t>
            </a:r>
          </a:p>
          <a:p>
            <a:r>
              <a:rPr lang="ru-RU" sz="36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школьная библиотека</a:t>
            </a:r>
            <a:endParaRPr lang="ru-RU" sz="36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711200"/>
            <a:ext cx="4254499" cy="57173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2636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32" y="2695721"/>
            <a:ext cx="5610108" cy="4059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04" y="203200"/>
            <a:ext cx="3426765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00" y="203200"/>
            <a:ext cx="5590899" cy="65517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409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8900"/>
            <a:ext cx="10353762" cy="8001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Что это за книги?</a:t>
            </a:r>
            <a:endParaRPr lang="ru-RU" sz="54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1" t="9561" r="3122" b="24958"/>
          <a:stretch/>
        </p:blipFill>
        <p:spPr>
          <a:xfrm>
            <a:off x="3620483" y="1333499"/>
            <a:ext cx="4978400" cy="5118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3153" b="9578"/>
          <a:stretch/>
        </p:blipFill>
        <p:spPr>
          <a:xfrm>
            <a:off x="430212" y="1333499"/>
            <a:ext cx="2706688" cy="5118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0" y="1333500"/>
            <a:ext cx="2882900" cy="511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2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65100"/>
            <a:ext cx="9017000" cy="657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4" y="165100"/>
            <a:ext cx="2748756" cy="641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6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469901"/>
            <a:ext cx="10658562" cy="6047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11400" y="1860826"/>
            <a:ext cx="8267700" cy="40587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7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399" y="609600"/>
            <a:ext cx="5422901" cy="970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72" t="6122" r="12303" b="7802"/>
          <a:stretch/>
        </p:blipFill>
        <p:spPr>
          <a:xfrm>
            <a:off x="4483101" y="241300"/>
            <a:ext cx="6784456" cy="6349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897550"/>
            <a:ext cx="3073400" cy="4007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140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78" t="15517" r="10220" b="15164"/>
          <a:stretch/>
        </p:blipFill>
        <p:spPr>
          <a:xfrm>
            <a:off x="2971800" y="520700"/>
            <a:ext cx="5156199" cy="5918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" y="1724025"/>
            <a:ext cx="2657475" cy="3470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831" y="1824525"/>
            <a:ext cx="3621338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5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195" y="292100"/>
            <a:ext cx="8268305" cy="9017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Первые  энциклопедии</a:t>
            </a:r>
            <a:endParaRPr lang="ru-RU" sz="54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196" y="1465751"/>
            <a:ext cx="8268304" cy="5163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359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520700"/>
            <a:ext cx="10591800" cy="589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266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96"/>
          <a:stretch/>
        </p:blipFill>
        <p:spPr>
          <a:xfrm>
            <a:off x="3101544" y="552450"/>
            <a:ext cx="5978263" cy="608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75" y="2560637"/>
            <a:ext cx="2482262" cy="352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2705" b="5021"/>
          <a:stretch/>
        </p:blipFill>
        <p:spPr>
          <a:xfrm>
            <a:off x="9271001" y="165100"/>
            <a:ext cx="2793999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53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640"/>
          <a:stretch/>
        </p:blipFill>
        <p:spPr>
          <a:xfrm>
            <a:off x="6197600" y="177800"/>
            <a:ext cx="5405803" cy="6375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9" y="762000"/>
            <a:ext cx="3905151" cy="541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85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66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Принципы библиотечных уроков</a:t>
            </a:r>
            <a:endParaRPr lang="ru-RU" sz="48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76" y="2363788"/>
            <a:ext cx="187642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250" t="25031" r="8854" b="18143"/>
          <a:stretch/>
        </p:blipFill>
        <p:spPr>
          <a:xfrm>
            <a:off x="2738950" y="1290638"/>
            <a:ext cx="6464300" cy="521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00" y="1497013"/>
            <a:ext cx="2514600" cy="480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4845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46</TotalTime>
  <Words>21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Bookman Old Style</vt:lpstr>
      <vt:lpstr>Calisto MT</vt:lpstr>
      <vt:lpstr>Trebuchet MS</vt:lpstr>
      <vt:lpstr>Wingdings 2</vt:lpstr>
      <vt:lpstr>Сланец</vt:lpstr>
      <vt:lpstr>Энциклопедии. Словари.  Справочники</vt:lpstr>
      <vt:lpstr>Презентация PowerPoint</vt:lpstr>
      <vt:lpstr>Презентация PowerPoint</vt:lpstr>
      <vt:lpstr>Презентация PowerPoint</vt:lpstr>
      <vt:lpstr>Первые  энциклопедии</vt:lpstr>
      <vt:lpstr>Презентация PowerPoint</vt:lpstr>
      <vt:lpstr>Презентация PowerPoint</vt:lpstr>
      <vt:lpstr>Презентация PowerPoint</vt:lpstr>
      <vt:lpstr>Принципы библиотечных уроков</vt:lpstr>
      <vt:lpstr>Презентация PowerPoint</vt:lpstr>
      <vt:lpstr>Что это за книги?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2021-02-08T10:10:43Z</dcterms:created>
  <dcterms:modified xsi:type="dcterms:W3CDTF">2021-02-08T10:57:19Z</dcterms:modified>
</cp:coreProperties>
</file>