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52" d="100"/>
          <a:sy n="52" d="100"/>
        </p:scale>
        <p:origin x="84" y="8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D247056-4A6F-4FE2-9E93-E822108685D5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78A683F-F6ED-4C82-9C03-AC92870CC7C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2250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47056-4A6F-4FE2-9E93-E822108685D5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A683F-F6ED-4C82-9C03-AC92870CC7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12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47056-4A6F-4FE2-9E93-E822108685D5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A683F-F6ED-4C82-9C03-AC92870CC7C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2700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47056-4A6F-4FE2-9E93-E822108685D5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A683F-F6ED-4C82-9C03-AC92870CC7C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776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47056-4A6F-4FE2-9E93-E822108685D5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A683F-F6ED-4C82-9C03-AC92870CC7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004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47056-4A6F-4FE2-9E93-E822108685D5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A683F-F6ED-4C82-9C03-AC92870CC7C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4603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47056-4A6F-4FE2-9E93-E822108685D5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A683F-F6ED-4C82-9C03-AC92870CC7C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25808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47056-4A6F-4FE2-9E93-E822108685D5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A683F-F6ED-4C82-9C03-AC92870CC7C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27224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47056-4A6F-4FE2-9E93-E822108685D5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A683F-F6ED-4C82-9C03-AC92870CC7C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9816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47056-4A6F-4FE2-9E93-E822108685D5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A683F-F6ED-4C82-9C03-AC92870CC7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181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47056-4A6F-4FE2-9E93-E822108685D5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A683F-F6ED-4C82-9C03-AC92870CC7C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471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47056-4A6F-4FE2-9E93-E822108685D5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A683F-F6ED-4C82-9C03-AC92870CC7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323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47056-4A6F-4FE2-9E93-E822108685D5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A683F-F6ED-4C82-9C03-AC92870CC7CD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1450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47056-4A6F-4FE2-9E93-E822108685D5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A683F-F6ED-4C82-9C03-AC92870CC7C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0094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47056-4A6F-4FE2-9E93-E822108685D5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A683F-F6ED-4C82-9C03-AC92870CC7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90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47056-4A6F-4FE2-9E93-E822108685D5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A683F-F6ED-4C82-9C03-AC92870CC7C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651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47056-4A6F-4FE2-9E93-E822108685D5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A683F-F6ED-4C82-9C03-AC92870CC7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918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D247056-4A6F-4FE2-9E93-E822108685D5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78A683F-F6ED-4C82-9C03-AC92870CC7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920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76669" y="1511559"/>
            <a:ext cx="7663543" cy="3713584"/>
          </a:xfrm>
        </p:spPr>
        <p:txBody>
          <a:bodyPr>
            <a:normAutofit fontScale="90000"/>
          </a:bodyPr>
          <a:lstStyle/>
          <a:p>
            <a:r>
              <a:rPr lang="ru-RU" sz="4400" b="1" dirty="0"/>
              <a:t>Памятка для учащихся </a:t>
            </a:r>
            <a:br>
              <a:rPr lang="ru-RU" sz="4400" b="1" dirty="0"/>
            </a:br>
            <a:r>
              <a:rPr lang="ru-RU" sz="4400" b="1" dirty="0"/>
              <a:t>"Экспресс - методы снятия </a:t>
            </a: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 smtClean="0"/>
              <a:t>эмоционального напряжения«</a:t>
            </a:r>
            <a:br>
              <a:rPr lang="ru-RU" sz="4400" b="1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3100" dirty="0" smtClean="0"/>
              <a:t>Педагог-психолог: Гессе С.В.</a:t>
            </a:r>
            <a:endParaRPr lang="ru-RU" sz="3100" dirty="0"/>
          </a:p>
        </p:txBody>
      </p:sp>
    </p:spTree>
    <p:extLst>
      <p:ext uri="{BB962C8B-B14F-4D97-AF65-F5344CB8AC3E}">
        <p14:creationId xmlns:p14="http://schemas.microsoft.com/office/powerpoint/2010/main" val="4135557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1804" y="634482"/>
            <a:ext cx="10681996" cy="5542481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Снять отрицательные последствия стресса или их предотвратить помогут следующие действия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b="1" dirty="0" smtClean="0">
                <a:solidFill>
                  <a:srgbClr val="0070C0"/>
                </a:solidFill>
              </a:rPr>
              <a:t>ПЕРЕКЛЮЧЕНИЕ </a:t>
            </a:r>
            <a:r>
              <a:rPr lang="ru-RU" sz="2800" b="1" dirty="0">
                <a:solidFill>
                  <a:srgbClr val="0070C0"/>
                </a:solidFill>
              </a:rPr>
              <a:t>С НЕПРИЯТНЫХ СОБЫТИЙ НА ТО, ЧТО ПРИНОСИТ ПОКОЙ, РАДОСТЬ, А ИНОГДА И ПРОСТО ПОЗВОЛЯЕТ НЕ ДУМАТЬ О ТОМ, ЧТО ПРОИЗОШЛО.</a:t>
            </a:r>
            <a:endParaRPr lang="ru-RU" sz="2800" dirty="0">
              <a:solidFill>
                <a:srgbClr val="0070C0"/>
              </a:solidFill>
            </a:endParaRPr>
          </a:p>
          <a:p>
            <a:pPr lvl="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могут быть Ваши увлечения, физическая активность. </a:t>
            </a:r>
          </a:p>
          <a:p>
            <a:pPr lvl="0"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 очень помогает при стрессах. Какую бы музыку вы ни выбрали, она должна быть Вам наиболее близка по духу.</a:t>
            </a:r>
          </a:p>
          <a:p>
            <a:pPr lvl="0"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Займитесь тяжелой физической работой. Это поможет избавиться от напряжения, успокоиться.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9194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2433" y="690465"/>
            <a:ext cx="10551367" cy="572899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800" b="1" dirty="0" smtClean="0"/>
              <a:t>   </a:t>
            </a:r>
            <a:r>
              <a:rPr lang="ru-RU" sz="2800" b="1" dirty="0" smtClean="0">
                <a:solidFill>
                  <a:srgbClr val="0070C0"/>
                </a:solidFill>
              </a:rPr>
              <a:t>ДЫХАТЕЛЬНЫЕ </a:t>
            </a:r>
            <a:r>
              <a:rPr lang="ru-RU" sz="2800" b="1" dirty="0">
                <a:solidFill>
                  <a:srgbClr val="0070C0"/>
                </a:solidFill>
              </a:rPr>
              <a:t>УПРАЖНЕНИЯ</a:t>
            </a:r>
            <a:r>
              <a:rPr lang="ru-RU" b="1" dirty="0">
                <a:solidFill>
                  <a:srgbClr val="0070C0"/>
                </a:solidFill>
              </a:rPr>
              <a:t>.</a:t>
            </a:r>
          </a:p>
          <a:p>
            <a:pPr lvl="0"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одной минуты следите за своим дыханием - это самый быстрый способ снять напряжение, стресс. Переключите свое внимание с окружающей действительности на собственное тело. В течение одной минуты сфокусируйтесь на ощущениях Вашего дыхания через нос. Вы сразу успокоитесь.</a:t>
            </a:r>
          </a:p>
          <a:p>
            <a:pPr lvl="0"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Дышите животом. Большинство из нас дышат неправильно. Мы должны дышать диафрагмой, а не грудью. Вдыхая так глубоко, что Ваш живот (а не грудь) слегка поднимается при вдохе и опускается при выдохе. Вы используете метод быстрого избавления от стресса. Диафрагмальное дыхание можно использовать в любой момент (стрессовая ситуация, требующая быстрого расслабления).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1908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53143"/>
            <a:ext cx="10515600" cy="55238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ФИЗИЧЕСКИЕ </a:t>
            </a:r>
            <a:r>
              <a:rPr lang="ru-RU" sz="2800" b="1" dirty="0">
                <a:solidFill>
                  <a:srgbClr val="0070C0"/>
                </a:solidFill>
              </a:rPr>
              <a:t>УПРАЖНЕНИЯ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влияющие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гармонизацию работы левого и правого полушарий, называется «перекрестный шаг» и проводится следующим образом. </a:t>
            </a:r>
          </a:p>
          <a:p>
            <a:pPr lvl="0"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Имитируем ходьбу на месте, поднимая колено чуть выше, чем обычно. Можно сделать это сидя, приподнимая ногу на носок, навстречу руке. Каждый раз, когда колено находится в наивысшей точке, кладем на него противоположную руку. Одним словом, соприкасаются то левое колено с правой рукой, тот правое колено с левой рукой. Для эффективности в момент взмаха можно подниматься на опорной ноге на цыпочки. Обязательное условие выполнения этого упражнения — двигаться не быстро, а в удобном темпе и с удовольствием.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5794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46449"/>
            <a:ext cx="10515600" cy="5430514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0070C0"/>
                </a:solidFill>
              </a:rPr>
              <a:t>ИЗБЕГАЙТЕ </a:t>
            </a:r>
            <a:r>
              <a:rPr lang="ru-RU" sz="2800" b="1" dirty="0">
                <a:solidFill>
                  <a:srgbClr val="0070C0"/>
                </a:solidFill>
              </a:rPr>
              <a:t>КОМПЛЕКСА СУПЕРМЕНА.</a:t>
            </a:r>
            <a:endParaRPr lang="ru-RU" sz="2800" dirty="0">
              <a:solidFill>
                <a:srgbClr val="0070C0"/>
              </a:solidFill>
            </a:endParaRPr>
          </a:p>
          <a:p>
            <a:pPr lvl="0"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Делайте только то, что можете сделать лучше всего. Не стремитесь к совершенству, ценой нервного истощения.</a:t>
            </a:r>
          </a:p>
          <a:p>
            <a:pPr lvl="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Сон - один из Ваших добрых и излечивающих друзей.</a:t>
            </a:r>
          </a:p>
          <a:p>
            <a:pPr lvl="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НАТУРАЛЬНАЯ ПИЩА. </a:t>
            </a:r>
          </a:p>
          <a:p>
            <a:pPr marL="0" lv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Неправильная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диета, недостаток витамина В, кальция - ведут к истощению нервной системы.</a:t>
            </a:r>
          </a:p>
          <a:p>
            <a:pPr marL="0" indent="0">
              <a:buNone/>
            </a:pPr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0546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9417" y="728132"/>
            <a:ext cx="9601196" cy="51501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800" b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8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БУДЬТЕ </a:t>
            </a:r>
            <a:r>
              <a:rPr lang="ru-RU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ЗДОРОВЫ!!!</a:t>
            </a:r>
          </a:p>
          <a:p>
            <a:pPr marL="0" indent="0" algn="ctr">
              <a:buNone/>
            </a:pPr>
            <a:r>
              <a:rPr lang="ru-RU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УДАЧИ!!!</a:t>
            </a:r>
            <a:endParaRPr lang="ru-RU" sz="4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7705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57</TotalTime>
  <Words>209</Words>
  <Application>Microsoft Office PowerPoint</Application>
  <PresentationFormat>Широкоэкранный</PresentationFormat>
  <Paragraphs>19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Garamond</vt:lpstr>
      <vt:lpstr>Times New Roman</vt:lpstr>
      <vt:lpstr>Натуральные материалы</vt:lpstr>
      <vt:lpstr>Памятка для учащихся  "Экспресс - методы снятия  эмоционального напряжения«  Педагог-психолог: Гессе С.В.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Памятка для учащихся  "Экспресс - методы снятия  эмоционального напряжения". </dc:title>
  <dc:creator>Svetlana</dc:creator>
  <cp:lastModifiedBy>Svetlana</cp:lastModifiedBy>
  <cp:revision>3</cp:revision>
  <dcterms:created xsi:type="dcterms:W3CDTF">2021-03-01T12:35:12Z</dcterms:created>
  <dcterms:modified xsi:type="dcterms:W3CDTF">2021-03-01T13:32:42Z</dcterms:modified>
</cp:coreProperties>
</file>