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6" r:id="rId5"/>
    <p:sldId id="267" r:id="rId6"/>
    <p:sldId id="268" r:id="rId7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18" autoAdjust="0"/>
  </p:normalViewPr>
  <p:slideViewPr>
    <p:cSldViewPr>
      <p:cViewPr>
        <p:scale>
          <a:sx n="125" d="100"/>
          <a:sy n="125" d="100"/>
        </p:scale>
        <p:origin x="-1140" y="-3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=""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2647" y="254632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1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xmlns="" val="72850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827585" y="289560"/>
            <a:ext cx="8064895" cy="4411653"/>
            <a:chOff x="1698431" y="430729"/>
            <a:chExt cx="9572352" cy="6255753"/>
          </a:xfrm>
        </p:grpSpPr>
        <p:sp>
          <p:nvSpPr>
            <p:cNvPr id="5" name="TextBox 4"/>
            <p:cNvSpPr txBox="1"/>
            <p:nvPr/>
          </p:nvSpPr>
          <p:spPr>
            <a:xfrm>
              <a:off x="1869365" y="430729"/>
              <a:ext cx="9401418" cy="785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5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МИНИСТЕРСТВО ОБРАЗОВАНИЯ И НАУКИ РЕСПУБЛИКИ </a:t>
              </a:r>
              <a:r>
                <a:rPr lang="ru-RU" sz="1500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КАЗАХСТАН</a:t>
              </a:r>
            </a:p>
            <a:p>
              <a:pPr algn="ctr"/>
              <a:r>
                <a:rPr lang="kk-KZ" sz="1500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НАЦИОНАЛЬНЫЙ ЦЕНТР ТЕСТИРОВАНИЯ</a:t>
              </a:r>
              <a:endParaRPr lang="ru-RU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98431" y="3054242"/>
              <a:ext cx="9145016" cy="10037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k-KZ" altLang="ko-KR" sz="2000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ДОСТАВКА ЭКЗАМЕНАЦИОННЫХ МАТЕРИАЛОВ ИТОГОВОЙ АТТЕСТАЦИИ ОБУЧАЮЩИХСЯ 11(12) КЛАССОВ</a:t>
              </a:r>
              <a:endParaRPr lang="ko-KR" alt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634534" y="6250052"/>
              <a:ext cx="7272808" cy="436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г. </a:t>
              </a:r>
              <a:r>
                <a:rPr lang="ru-RU" sz="1400" dirty="0" err="1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Нур</a:t>
              </a:r>
              <a:r>
                <a:rPr lang="ru-RU" sz="14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-Султан, </a:t>
              </a:r>
              <a:r>
                <a:rPr lang="ru-RU" sz="1400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2021</a:t>
              </a:r>
              <a:endParaRPr lang="ru-RU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098" name="AutoShape 2" descr="http://testcenter.kz/local/templates/testcenter.kz/images/logo.svg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0" name="AutoShape 4" descr="http://testcenter.kz/local/templates/testcenter.kz/images/logo.svg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1" name="Picture 5" descr="C:\Users\a.khaidarova\Desktop\ЛОГ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7494"/>
            <a:ext cx="1369392" cy="648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" y="2"/>
            <a:ext cx="9143998" cy="62753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ИТОГОВАЯ АТТЕСТАЦИЯ ОБУЧАЮЩИХСЯ 11(12) КЛАССОВ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699542"/>
            <a:ext cx="9144000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СРОКИ ПРОВЕДЕНИЯ ИТОГОВОЙ</a:t>
            </a: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АТТЕСТАЦИИ </a:t>
            </a:r>
          </a:p>
          <a:p>
            <a:pPr algn="ctr"/>
            <a:r>
              <a:rPr lang="ru-RU" sz="1600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 1 ПО 10 ИЮНЯ 2021 ГОДА</a:t>
            </a:r>
            <a:endParaRPr lang="ru-RU" sz="1600" b="1" i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0" name="Группа 69"/>
          <p:cNvGrpSpPr/>
          <p:nvPr/>
        </p:nvGrpSpPr>
        <p:grpSpPr>
          <a:xfrm>
            <a:off x="899592" y="2324295"/>
            <a:ext cx="6552728" cy="580553"/>
            <a:chOff x="899592" y="1847117"/>
            <a:chExt cx="6552728" cy="580553"/>
          </a:xfrm>
        </p:grpSpPr>
        <p:sp>
          <p:nvSpPr>
            <p:cNvPr id="8" name="Donut 61">
              <a:extLst>
                <a:ext uri="{FF2B5EF4-FFF2-40B4-BE49-F238E27FC236}">
                  <a16:creationId xmlns="" xmlns:a16="http://schemas.microsoft.com/office/drawing/2014/main" id="{3734CE86-0D8A-428B-9293-B459E6FD979B}"/>
                </a:ext>
              </a:extLst>
            </p:cNvPr>
            <p:cNvSpPr/>
            <p:nvPr/>
          </p:nvSpPr>
          <p:spPr>
            <a:xfrm>
              <a:off x="899592" y="1851670"/>
              <a:ext cx="576000" cy="576000"/>
            </a:xfrm>
            <a:prstGeom prst="donut">
              <a:avLst>
                <a:gd name="adj" fmla="val 8736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9" name="Straight Connector 59">
              <a:extLst>
                <a:ext uri="{FF2B5EF4-FFF2-40B4-BE49-F238E27FC236}">
                  <a16:creationId xmlns="" xmlns:a16="http://schemas.microsoft.com/office/drawing/2014/main" id="{20426694-F6CE-4A81-BC71-1AA689B9786B}"/>
                </a:ext>
              </a:extLst>
            </p:cNvPr>
            <p:cNvCxnSpPr>
              <a:cxnSpLocks/>
              <a:stCxn id="8" idx="6"/>
            </p:cNvCxnSpPr>
            <p:nvPr/>
          </p:nvCxnSpPr>
          <p:spPr>
            <a:xfrm>
              <a:off x="1475592" y="2139670"/>
              <a:ext cx="5976000" cy="32"/>
            </a:xfrm>
            <a:prstGeom prst="line">
              <a:avLst/>
            </a:prstGeom>
            <a:ln w="12700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그룹 5">
              <a:extLst>
                <a:ext uri="{FF2B5EF4-FFF2-40B4-BE49-F238E27FC236}">
                  <a16:creationId xmlns="" xmlns:a16="http://schemas.microsoft.com/office/drawing/2014/main" id="{5075B16A-8A48-4597-BCAC-57A1E037B183}"/>
                </a:ext>
              </a:extLst>
            </p:cNvPr>
            <p:cNvGrpSpPr/>
            <p:nvPr/>
          </p:nvGrpSpPr>
          <p:grpSpPr>
            <a:xfrm>
              <a:off x="2771800" y="1847117"/>
              <a:ext cx="4680520" cy="560098"/>
              <a:chOff x="9711864" y="2990115"/>
              <a:chExt cx="3895030" cy="560098"/>
            </a:xfrm>
          </p:grpSpPr>
          <p:sp>
            <p:nvSpPr>
              <p:cNvPr id="12" name="TextBox 11">
                <a:extLst>
                  <a:ext uri="{FF2B5EF4-FFF2-40B4-BE49-F238E27FC236}">
                    <a16:creationId xmlns="" xmlns:a16="http://schemas.microsoft.com/office/drawing/2014/main" id="{909FECC7-0930-4DB7-BE5E-E4F37171ED71}"/>
                  </a:ext>
                </a:extLst>
              </p:cNvPr>
              <p:cNvSpPr txBox="1"/>
              <p:nvPr/>
            </p:nvSpPr>
            <p:spPr>
              <a:xfrm>
                <a:off x="9711864" y="3296297"/>
                <a:ext cx="3895030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1050" dirty="0" smtClean="0">
                    <a:solidFill>
                      <a:srgbClr val="191919"/>
                    </a:solidFill>
                    <a:latin typeface="Arial" pitchFamily="34" charset="0"/>
                    <a:cs typeface="Arial" pitchFamily="34" charset="0"/>
                  </a:rPr>
                  <a:t>ПИСЬМЕННЫЙ ЭКЗАМЕН ПО АЛГЕБРЕ И НАЧАЛАМ АНАЛИЗА</a:t>
                </a:r>
                <a:endParaRPr lang="ko-KR" alt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="" xmlns:a16="http://schemas.microsoft.com/office/drawing/2014/main" id="{A9E636FA-15A7-4026-96F7-617317F80522}"/>
                  </a:ext>
                </a:extLst>
              </p:cNvPr>
              <p:cNvSpPr txBox="1"/>
              <p:nvPr/>
            </p:nvSpPr>
            <p:spPr>
              <a:xfrm>
                <a:off x="11090091" y="2990115"/>
                <a:ext cx="249219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1400" b="1" dirty="0" smtClean="0">
                    <a:latin typeface="Arial" pitchFamily="34" charset="0"/>
                    <a:cs typeface="Arial" pitchFamily="34" charset="0"/>
                  </a:rPr>
                  <a:t>4 ИЮНЯ</a:t>
                </a:r>
                <a:endParaRPr lang="ko-KR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11" name="Rectangle 30">
              <a:extLst>
                <a:ext uri="{FF2B5EF4-FFF2-40B4-BE49-F238E27FC236}">
                  <a16:creationId xmlns="" xmlns:a16="http://schemas.microsoft.com/office/drawing/2014/main" id="{9EB9BEC4-D1B5-4B64-982C-2F77E9E3766D}"/>
                </a:ext>
              </a:extLst>
            </p:cNvPr>
            <p:cNvSpPr/>
            <p:nvPr/>
          </p:nvSpPr>
          <p:spPr>
            <a:xfrm>
              <a:off x="1043608" y="1995686"/>
              <a:ext cx="288032" cy="291685"/>
            </a:xfrm>
            <a:custGeom>
              <a:avLst/>
              <a:gdLst/>
              <a:ahLst/>
              <a:cxnLst/>
              <a:rect l="l" t="t" r="r" b="b"/>
              <a:pathLst>
                <a:path w="3240000" h="3230531">
                  <a:moveTo>
                    <a:pt x="720000" y="2697973"/>
                  </a:moveTo>
                  <a:cubicBezTo>
                    <a:pt x="680235" y="2697973"/>
                    <a:pt x="648000" y="2730208"/>
                    <a:pt x="648000" y="2769973"/>
                  </a:cubicBezTo>
                  <a:cubicBezTo>
                    <a:pt x="648000" y="2809738"/>
                    <a:pt x="680235" y="2841973"/>
                    <a:pt x="720000" y="2841973"/>
                  </a:cubicBezTo>
                  <a:lnTo>
                    <a:pt x="2520000" y="2841973"/>
                  </a:lnTo>
                  <a:cubicBezTo>
                    <a:pt x="2559765" y="2841973"/>
                    <a:pt x="2592000" y="2809738"/>
                    <a:pt x="2592000" y="2769973"/>
                  </a:cubicBezTo>
                  <a:cubicBezTo>
                    <a:pt x="2592000" y="2730208"/>
                    <a:pt x="2559765" y="2697973"/>
                    <a:pt x="2520000" y="2697973"/>
                  </a:cubicBezTo>
                  <a:close/>
                  <a:moveTo>
                    <a:pt x="720000" y="2366733"/>
                  </a:moveTo>
                  <a:cubicBezTo>
                    <a:pt x="680235" y="2366733"/>
                    <a:pt x="648000" y="2398968"/>
                    <a:pt x="648000" y="2438733"/>
                  </a:cubicBezTo>
                  <a:cubicBezTo>
                    <a:pt x="648000" y="2478498"/>
                    <a:pt x="680235" y="2510733"/>
                    <a:pt x="720000" y="2510733"/>
                  </a:cubicBezTo>
                  <a:lnTo>
                    <a:pt x="2520000" y="2510733"/>
                  </a:lnTo>
                  <a:cubicBezTo>
                    <a:pt x="2559765" y="2510733"/>
                    <a:pt x="2592000" y="2478498"/>
                    <a:pt x="2592000" y="2438733"/>
                  </a:cubicBezTo>
                  <a:cubicBezTo>
                    <a:pt x="2592000" y="2398968"/>
                    <a:pt x="2559765" y="2366733"/>
                    <a:pt x="2520000" y="2366733"/>
                  </a:cubicBezTo>
                  <a:close/>
                  <a:moveTo>
                    <a:pt x="720000" y="2035493"/>
                  </a:moveTo>
                  <a:cubicBezTo>
                    <a:pt x="680235" y="2035493"/>
                    <a:pt x="648000" y="2067728"/>
                    <a:pt x="648000" y="2107493"/>
                  </a:cubicBezTo>
                  <a:cubicBezTo>
                    <a:pt x="648000" y="2147258"/>
                    <a:pt x="680235" y="2179493"/>
                    <a:pt x="720000" y="2179493"/>
                  </a:cubicBezTo>
                  <a:lnTo>
                    <a:pt x="2520000" y="2179493"/>
                  </a:lnTo>
                  <a:cubicBezTo>
                    <a:pt x="2559765" y="2179493"/>
                    <a:pt x="2592000" y="2147258"/>
                    <a:pt x="2592000" y="2107493"/>
                  </a:cubicBezTo>
                  <a:cubicBezTo>
                    <a:pt x="2592000" y="2067728"/>
                    <a:pt x="2559765" y="2035493"/>
                    <a:pt x="2520000" y="2035493"/>
                  </a:cubicBezTo>
                  <a:close/>
                  <a:moveTo>
                    <a:pt x="720000" y="1704253"/>
                  </a:moveTo>
                  <a:cubicBezTo>
                    <a:pt x="680235" y="1704253"/>
                    <a:pt x="648000" y="1736488"/>
                    <a:pt x="648000" y="1776253"/>
                  </a:cubicBezTo>
                  <a:cubicBezTo>
                    <a:pt x="648000" y="1816018"/>
                    <a:pt x="680235" y="1848253"/>
                    <a:pt x="720000" y="1848253"/>
                  </a:cubicBezTo>
                  <a:lnTo>
                    <a:pt x="2520000" y="1848253"/>
                  </a:lnTo>
                  <a:cubicBezTo>
                    <a:pt x="2559765" y="1848253"/>
                    <a:pt x="2592000" y="1816018"/>
                    <a:pt x="2592000" y="1776253"/>
                  </a:cubicBezTo>
                  <a:cubicBezTo>
                    <a:pt x="2592000" y="1736488"/>
                    <a:pt x="2559765" y="1704253"/>
                    <a:pt x="2520000" y="1704253"/>
                  </a:cubicBezTo>
                  <a:close/>
                  <a:moveTo>
                    <a:pt x="720000" y="1373013"/>
                  </a:moveTo>
                  <a:cubicBezTo>
                    <a:pt x="680235" y="1373013"/>
                    <a:pt x="648000" y="1405248"/>
                    <a:pt x="648000" y="1445013"/>
                  </a:cubicBezTo>
                  <a:cubicBezTo>
                    <a:pt x="648000" y="1484778"/>
                    <a:pt x="680235" y="1517013"/>
                    <a:pt x="720000" y="1517013"/>
                  </a:cubicBezTo>
                  <a:lnTo>
                    <a:pt x="2520000" y="1517013"/>
                  </a:lnTo>
                  <a:cubicBezTo>
                    <a:pt x="2559765" y="1517013"/>
                    <a:pt x="2592000" y="1484778"/>
                    <a:pt x="2592000" y="1445013"/>
                  </a:cubicBezTo>
                  <a:cubicBezTo>
                    <a:pt x="2592000" y="1405248"/>
                    <a:pt x="2559765" y="1373013"/>
                    <a:pt x="2520000" y="1373013"/>
                  </a:cubicBezTo>
                  <a:close/>
                  <a:moveTo>
                    <a:pt x="720000" y="1041773"/>
                  </a:moveTo>
                  <a:cubicBezTo>
                    <a:pt x="680235" y="1041773"/>
                    <a:pt x="648000" y="1074008"/>
                    <a:pt x="648000" y="1113773"/>
                  </a:cubicBezTo>
                  <a:cubicBezTo>
                    <a:pt x="648000" y="1153538"/>
                    <a:pt x="680235" y="1185773"/>
                    <a:pt x="720000" y="1185773"/>
                  </a:cubicBezTo>
                  <a:lnTo>
                    <a:pt x="2520000" y="1185773"/>
                  </a:lnTo>
                  <a:cubicBezTo>
                    <a:pt x="2559765" y="1185773"/>
                    <a:pt x="2592000" y="1153538"/>
                    <a:pt x="2592000" y="1113773"/>
                  </a:cubicBezTo>
                  <a:cubicBezTo>
                    <a:pt x="2592000" y="1074008"/>
                    <a:pt x="2559765" y="1041773"/>
                    <a:pt x="2520000" y="1041773"/>
                  </a:cubicBezTo>
                  <a:close/>
                  <a:moveTo>
                    <a:pt x="0" y="305988"/>
                  </a:moveTo>
                  <a:lnTo>
                    <a:pt x="181957" y="305988"/>
                  </a:lnTo>
                  <a:lnTo>
                    <a:pt x="181957" y="470032"/>
                  </a:lnTo>
                  <a:cubicBezTo>
                    <a:pt x="181957" y="599267"/>
                    <a:pt x="286722" y="704032"/>
                    <a:pt x="415957" y="704032"/>
                  </a:cubicBezTo>
                  <a:cubicBezTo>
                    <a:pt x="545192" y="704032"/>
                    <a:pt x="649957" y="599267"/>
                    <a:pt x="649957" y="470032"/>
                  </a:cubicBezTo>
                  <a:lnTo>
                    <a:pt x="649957" y="305988"/>
                  </a:lnTo>
                  <a:lnTo>
                    <a:pt x="802357" y="305988"/>
                  </a:lnTo>
                  <a:lnTo>
                    <a:pt x="802357" y="470031"/>
                  </a:lnTo>
                  <a:cubicBezTo>
                    <a:pt x="802357" y="599266"/>
                    <a:pt x="907122" y="704031"/>
                    <a:pt x="1036357" y="704031"/>
                  </a:cubicBezTo>
                  <a:cubicBezTo>
                    <a:pt x="1165592" y="704031"/>
                    <a:pt x="1270357" y="599266"/>
                    <a:pt x="1270357" y="470031"/>
                  </a:cubicBezTo>
                  <a:lnTo>
                    <a:pt x="1270357" y="305988"/>
                  </a:lnTo>
                  <a:lnTo>
                    <a:pt x="1422757" y="305988"/>
                  </a:lnTo>
                  <a:lnTo>
                    <a:pt x="1422757" y="470030"/>
                  </a:lnTo>
                  <a:cubicBezTo>
                    <a:pt x="1422757" y="599265"/>
                    <a:pt x="1527522" y="704030"/>
                    <a:pt x="1656757" y="704030"/>
                  </a:cubicBezTo>
                  <a:cubicBezTo>
                    <a:pt x="1785992" y="704030"/>
                    <a:pt x="1890757" y="599265"/>
                    <a:pt x="1890757" y="470030"/>
                  </a:cubicBezTo>
                  <a:lnTo>
                    <a:pt x="1890757" y="305988"/>
                  </a:lnTo>
                  <a:lnTo>
                    <a:pt x="2043157" y="305988"/>
                  </a:lnTo>
                  <a:lnTo>
                    <a:pt x="2043157" y="470029"/>
                  </a:lnTo>
                  <a:cubicBezTo>
                    <a:pt x="2043157" y="599264"/>
                    <a:pt x="2147922" y="704029"/>
                    <a:pt x="2277157" y="704029"/>
                  </a:cubicBezTo>
                  <a:cubicBezTo>
                    <a:pt x="2406392" y="704029"/>
                    <a:pt x="2511157" y="599264"/>
                    <a:pt x="2511157" y="470029"/>
                  </a:cubicBezTo>
                  <a:lnTo>
                    <a:pt x="2511157" y="305988"/>
                  </a:lnTo>
                  <a:lnTo>
                    <a:pt x="2663557" y="305988"/>
                  </a:lnTo>
                  <a:lnTo>
                    <a:pt x="2663557" y="470028"/>
                  </a:lnTo>
                  <a:cubicBezTo>
                    <a:pt x="2663557" y="599263"/>
                    <a:pt x="2768322" y="704028"/>
                    <a:pt x="2897557" y="704028"/>
                  </a:cubicBezTo>
                  <a:cubicBezTo>
                    <a:pt x="3026792" y="704028"/>
                    <a:pt x="3131557" y="599263"/>
                    <a:pt x="3131557" y="470028"/>
                  </a:cubicBezTo>
                  <a:lnTo>
                    <a:pt x="3131557" y="305988"/>
                  </a:lnTo>
                  <a:lnTo>
                    <a:pt x="3240000" y="305988"/>
                  </a:lnTo>
                  <a:lnTo>
                    <a:pt x="3240000" y="3230531"/>
                  </a:lnTo>
                  <a:lnTo>
                    <a:pt x="0" y="3230531"/>
                  </a:lnTo>
                  <a:close/>
                  <a:moveTo>
                    <a:pt x="415957" y="4"/>
                  </a:moveTo>
                  <a:cubicBezTo>
                    <a:pt x="485545" y="4"/>
                    <a:pt x="541957" y="56416"/>
                    <a:pt x="541957" y="126004"/>
                  </a:cubicBezTo>
                  <a:lnTo>
                    <a:pt x="541957" y="485972"/>
                  </a:lnTo>
                  <a:cubicBezTo>
                    <a:pt x="541957" y="555560"/>
                    <a:pt x="485545" y="611972"/>
                    <a:pt x="415957" y="611972"/>
                  </a:cubicBezTo>
                  <a:cubicBezTo>
                    <a:pt x="346369" y="611972"/>
                    <a:pt x="289957" y="555560"/>
                    <a:pt x="289957" y="485972"/>
                  </a:cubicBezTo>
                  <a:lnTo>
                    <a:pt x="289957" y="126004"/>
                  </a:lnTo>
                  <a:cubicBezTo>
                    <a:pt x="289957" y="56416"/>
                    <a:pt x="346369" y="4"/>
                    <a:pt x="415957" y="4"/>
                  </a:cubicBezTo>
                  <a:close/>
                  <a:moveTo>
                    <a:pt x="1036357" y="3"/>
                  </a:moveTo>
                  <a:cubicBezTo>
                    <a:pt x="1105945" y="3"/>
                    <a:pt x="1162357" y="56415"/>
                    <a:pt x="1162357" y="126003"/>
                  </a:cubicBezTo>
                  <a:lnTo>
                    <a:pt x="1162357" y="485971"/>
                  </a:lnTo>
                  <a:cubicBezTo>
                    <a:pt x="1162357" y="555559"/>
                    <a:pt x="1105945" y="611971"/>
                    <a:pt x="1036357" y="611971"/>
                  </a:cubicBezTo>
                  <a:cubicBezTo>
                    <a:pt x="966769" y="611971"/>
                    <a:pt x="910357" y="555559"/>
                    <a:pt x="910357" y="485971"/>
                  </a:cubicBezTo>
                  <a:lnTo>
                    <a:pt x="910357" y="126003"/>
                  </a:lnTo>
                  <a:cubicBezTo>
                    <a:pt x="910357" y="56415"/>
                    <a:pt x="966769" y="3"/>
                    <a:pt x="1036357" y="3"/>
                  </a:cubicBezTo>
                  <a:close/>
                  <a:moveTo>
                    <a:pt x="1656757" y="2"/>
                  </a:moveTo>
                  <a:cubicBezTo>
                    <a:pt x="1726345" y="2"/>
                    <a:pt x="1782757" y="56414"/>
                    <a:pt x="1782757" y="126002"/>
                  </a:cubicBezTo>
                  <a:lnTo>
                    <a:pt x="1782757" y="485970"/>
                  </a:lnTo>
                  <a:cubicBezTo>
                    <a:pt x="1782757" y="555558"/>
                    <a:pt x="1726345" y="611970"/>
                    <a:pt x="1656757" y="611970"/>
                  </a:cubicBezTo>
                  <a:cubicBezTo>
                    <a:pt x="1587169" y="611970"/>
                    <a:pt x="1530757" y="555558"/>
                    <a:pt x="1530757" y="485970"/>
                  </a:cubicBezTo>
                  <a:lnTo>
                    <a:pt x="1530757" y="126002"/>
                  </a:lnTo>
                  <a:cubicBezTo>
                    <a:pt x="1530757" y="56414"/>
                    <a:pt x="1587169" y="2"/>
                    <a:pt x="1656757" y="2"/>
                  </a:cubicBezTo>
                  <a:close/>
                  <a:moveTo>
                    <a:pt x="2277157" y="1"/>
                  </a:moveTo>
                  <a:cubicBezTo>
                    <a:pt x="2346745" y="1"/>
                    <a:pt x="2403157" y="56413"/>
                    <a:pt x="2403157" y="126001"/>
                  </a:cubicBezTo>
                  <a:lnTo>
                    <a:pt x="2403157" y="485969"/>
                  </a:lnTo>
                  <a:cubicBezTo>
                    <a:pt x="2403157" y="555557"/>
                    <a:pt x="2346745" y="611969"/>
                    <a:pt x="2277157" y="611969"/>
                  </a:cubicBezTo>
                  <a:cubicBezTo>
                    <a:pt x="2207569" y="611969"/>
                    <a:pt x="2151157" y="555557"/>
                    <a:pt x="2151157" y="485969"/>
                  </a:cubicBezTo>
                  <a:lnTo>
                    <a:pt x="2151157" y="126001"/>
                  </a:lnTo>
                  <a:cubicBezTo>
                    <a:pt x="2151157" y="56413"/>
                    <a:pt x="2207569" y="1"/>
                    <a:pt x="2277157" y="1"/>
                  </a:cubicBezTo>
                  <a:close/>
                  <a:moveTo>
                    <a:pt x="2897557" y="0"/>
                  </a:moveTo>
                  <a:cubicBezTo>
                    <a:pt x="2967145" y="0"/>
                    <a:pt x="3023557" y="56412"/>
                    <a:pt x="3023557" y="126000"/>
                  </a:cubicBezTo>
                  <a:lnTo>
                    <a:pt x="3023557" y="485968"/>
                  </a:lnTo>
                  <a:cubicBezTo>
                    <a:pt x="3023557" y="555556"/>
                    <a:pt x="2967145" y="611968"/>
                    <a:pt x="2897557" y="611968"/>
                  </a:cubicBezTo>
                  <a:cubicBezTo>
                    <a:pt x="2827969" y="611968"/>
                    <a:pt x="2771557" y="555556"/>
                    <a:pt x="2771557" y="485968"/>
                  </a:cubicBezTo>
                  <a:lnTo>
                    <a:pt x="2771557" y="126000"/>
                  </a:lnTo>
                  <a:cubicBezTo>
                    <a:pt x="2771557" y="56412"/>
                    <a:pt x="2827969" y="0"/>
                    <a:pt x="2897557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EFE7DD31-327A-4374-8C06-6C9D3D3D0266}"/>
              </a:ext>
            </a:extLst>
          </p:cNvPr>
          <p:cNvSpPr txBox="1"/>
          <p:nvPr/>
        </p:nvSpPr>
        <p:spPr>
          <a:xfrm>
            <a:off x="1907704" y="4406263"/>
            <a:ext cx="37070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ko-KR" alt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52" name="Группа 51"/>
          <p:cNvGrpSpPr/>
          <p:nvPr/>
        </p:nvGrpSpPr>
        <p:grpSpPr>
          <a:xfrm>
            <a:off x="899592" y="3714439"/>
            <a:ext cx="7272808" cy="873535"/>
            <a:chOff x="899592" y="3331316"/>
            <a:chExt cx="6552728" cy="873535"/>
          </a:xfrm>
        </p:grpSpPr>
        <p:sp>
          <p:nvSpPr>
            <p:cNvPr id="30" name="Donut 66">
              <a:extLst>
                <a:ext uri="{FF2B5EF4-FFF2-40B4-BE49-F238E27FC236}">
                  <a16:creationId xmlns="" xmlns:a16="http://schemas.microsoft.com/office/drawing/2014/main" id="{20943181-94F7-43B1-B21A-7D081D1151EE}"/>
                </a:ext>
              </a:extLst>
            </p:cNvPr>
            <p:cNvSpPr/>
            <p:nvPr/>
          </p:nvSpPr>
          <p:spPr>
            <a:xfrm>
              <a:off x="899592" y="3363838"/>
              <a:ext cx="518970" cy="576000"/>
            </a:xfrm>
            <a:prstGeom prst="donut">
              <a:avLst>
                <a:gd name="adj" fmla="val 8736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31" name="Straight Connector 44">
              <a:extLst>
                <a:ext uri="{FF2B5EF4-FFF2-40B4-BE49-F238E27FC236}">
                  <a16:creationId xmlns="" xmlns:a16="http://schemas.microsoft.com/office/drawing/2014/main" id="{5A49E6B3-E9E5-41F7-809C-91E70CD22EEB}"/>
                </a:ext>
              </a:extLst>
            </p:cNvPr>
            <p:cNvCxnSpPr>
              <a:cxnSpLocks/>
              <a:stCxn id="30" idx="6"/>
            </p:cNvCxnSpPr>
            <p:nvPr/>
          </p:nvCxnSpPr>
          <p:spPr>
            <a:xfrm>
              <a:off x="1418562" y="3651838"/>
              <a:ext cx="6033030" cy="32"/>
            </a:xfrm>
            <a:prstGeom prst="line">
              <a:avLst/>
            </a:prstGeom>
            <a:ln w="12700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="" xmlns:a16="http://schemas.microsoft.com/office/drawing/2014/main" id="{8A2B2070-B8E5-4888-BD70-98645BE3823A}"/>
                </a:ext>
              </a:extLst>
            </p:cNvPr>
            <p:cNvSpPr txBox="1"/>
            <p:nvPr/>
          </p:nvSpPr>
          <p:spPr>
            <a:xfrm>
              <a:off x="1475656" y="3627770"/>
              <a:ext cx="5976664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050" dirty="0" smtClean="0">
                  <a:solidFill>
                    <a:srgbClr val="191919"/>
                  </a:solidFill>
                  <a:latin typeface="Arial" pitchFamily="34" charset="0"/>
                  <a:cs typeface="Arial" pitchFamily="34" charset="0"/>
                </a:rPr>
                <a:t>ТЕСТИРОВАНИЕ ПО КАЗАХСКОМУ ЯЗЫКУ В ШКОЛАХ С РУССКИМ/ УЗБЕКСКИМ/ УЙГУРСКИМ / ТАДЖИКСКИМ ЯЗЫКОМ ОБУЧЕНИЯ И ТЕСТИРОВАНИЕ ПО РУССКОМУ ЯЗЫКУ В ШКОЛАХ С КАЗАХСКИМ ЯЗЫКОМ ОБУЧЕНИЯ</a:t>
              </a:r>
              <a:endParaRPr lang="ko-KR" altLang="en-US" sz="10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="" xmlns:a16="http://schemas.microsoft.com/office/drawing/2014/main" id="{742439DA-AAFD-4D93-9058-5CA64ADEBD63}"/>
                </a:ext>
              </a:extLst>
            </p:cNvPr>
            <p:cNvSpPr txBox="1"/>
            <p:nvPr/>
          </p:nvSpPr>
          <p:spPr>
            <a:xfrm>
              <a:off x="4313514" y="3331316"/>
              <a:ext cx="31388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10</a:t>
              </a:r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ИЮНЯ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1" name="Oval 44">
              <a:extLst>
                <a:ext uri="{FF2B5EF4-FFF2-40B4-BE49-F238E27FC236}">
                  <a16:creationId xmlns="" xmlns:a16="http://schemas.microsoft.com/office/drawing/2014/main" id="{94195A6D-E3B2-4E10-BD54-AC5E4FED7A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46959" y="3507854"/>
              <a:ext cx="241904" cy="288032"/>
            </a:xfrm>
            <a:custGeom>
              <a:avLst/>
              <a:gdLst/>
              <a:ahLst/>
              <a:cxnLst/>
              <a:rect l="l" t="t" r="r" b="b"/>
              <a:pathLst>
                <a:path w="2721114" h="3240000">
                  <a:moveTo>
                    <a:pt x="2519839" y="2469622"/>
                  </a:moveTo>
                  <a:lnTo>
                    <a:pt x="2201779" y="2787682"/>
                  </a:lnTo>
                  <a:lnTo>
                    <a:pt x="2003023" y="2588926"/>
                  </a:lnTo>
                  <a:lnTo>
                    <a:pt x="1901669" y="2690281"/>
                  </a:lnTo>
                  <a:lnTo>
                    <a:pt x="2203868" y="2992480"/>
                  </a:lnTo>
                  <a:lnTo>
                    <a:pt x="2305222" y="2891125"/>
                  </a:lnTo>
                  <a:lnTo>
                    <a:pt x="2303133" y="2889037"/>
                  </a:lnTo>
                  <a:lnTo>
                    <a:pt x="2621194" y="2570977"/>
                  </a:lnTo>
                  <a:close/>
                  <a:moveTo>
                    <a:pt x="2263914" y="2238970"/>
                  </a:moveTo>
                  <a:cubicBezTo>
                    <a:pt x="2516419" y="2238970"/>
                    <a:pt x="2721114" y="2443665"/>
                    <a:pt x="2721114" y="2696170"/>
                  </a:cubicBezTo>
                  <a:cubicBezTo>
                    <a:pt x="2721114" y="2948675"/>
                    <a:pt x="2516419" y="3153370"/>
                    <a:pt x="2263914" y="3153370"/>
                  </a:cubicBezTo>
                  <a:cubicBezTo>
                    <a:pt x="2011409" y="3153370"/>
                    <a:pt x="1806714" y="2948675"/>
                    <a:pt x="1806714" y="2696170"/>
                  </a:cubicBezTo>
                  <a:cubicBezTo>
                    <a:pt x="1806714" y="2443665"/>
                    <a:pt x="2011409" y="2238970"/>
                    <a:pt x="2263914" y="2238970"/>
                  </a:cubicBezTo>
                  <a:close/>
                  <a:moveTo>
                    <a:pt x="1576134" y="17032"/>
                  </a:moveTo>
                  <a:lnTo>
                    <a:pt x="2276728" y="17032"/>
                  </a:lnTo>
                  <a:lnTo>
                    <a:pt x="2276728" y="17033"/>
                  </a:lnTo>
                  <a:lnTo>
                    <a:pt x="1576135" y="17033"/>
                  </a:lnTo>
                  <a:close/>
                  <a:moveTo>
                    <a:pt x="0" y="17032"/>
                  </a:moveTo>
                  <a:lnTo>
                    <a:pt x="1321887" y="17032"/>
                  </a:lnTo>
                  <a:lnTo>
                    <a:pt x="1321887" y="996125"/>
                  </a:lnTo>
                  <a:lnTo>
                    <a:pt x="2276728" y="996125"/>
                  </a:lnTo>
                  <a:lnTo>
                    <a:pt x="2276728" y="2160187"/>
                  </a:lnTo>
                  <a:cubicBezTo>
                    <a:pt x="1979345" y="2161001"/>
                    <a:pt x="1738579" y="2402384"/>
                    <a:pt x="1738579" y="2700000"/>
                  </a:cubicBezTo>
                  <a:cubicBezTo>
                    <a:pt x="1738579" y="2997617"/>
                    <a:pt x="1979345" y="3238999"/>
                    <a:pt x="2276728" y="3239814"/>
                  </a:cubicBezTo>
                  <a:lnTo>
                    <a:pt x="2276728" y="3240000"/>
                  </a:lnTo>
                  <a:lnTo>
                    <a:pt x="0" y="3240000"/>
                  </a:lnTo>
                  <a:close/>
                  <a:moveTo>
                    <a:pt x="1436085" y="0"/>
                  </a:moveTo>
                  <a:lnTo>
                    <a:pt x="2287664" y="888809"/>
                  </a:lnTo>
                  <a:lnTo>
                    <a:pt x="1436085" y="88880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899592" y="3017433"/>
            <a:ext cx="6552728" cy="584421"/>
            <a:chOff x="899592" y="2859782"/>
            <a:chExt cx="6552728" cy="584421"/>
          </a:xfrm>
        </p:grpSpPr>
        <p:sp>
          <p:nvSpPr>
            <p:cNvPr id="23" name="Donut 66">
              <a:extLst>
                <a:ext uri="{FF2B5EF4-FFF2-40B4-BE49-F238E27FC236}">
                  <a16:creationId xmlns="" xmlns:a16="http://schemas.microsoft.com/office/drawing/2014/main" id="{20943181-94F7-43B1-B21A-7D081D1151EE}"/>
                </a:ext>
              </a:extLst>
            </p:cNvPr>
            <p:cNvSpPr/>
            <p:nvPr/>
          </p:nvSpPr>
          <p:spPr>
            <a:xfrm>
              <a:off x="899592" y="2868203"/>
              <a:ext cx="576000" cy="576000"/>
            </a:xfrm>
            <a:prstGeom prst="donut">
              <a:avLst>
                <a:gd name="adj" fmla="val 8736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24" name="Straight Connector 44">
              <a:extLst>
                <a:ext uri="{FF2B5EF4-FFF2-40B4-BE49-F238E27FC236}">
                  <a16:creationId xmlns="" xmlns:a16="http://schemas.microsoft.com/office/drawing/2014/main" id="{5A49E6B3-E9E5-41F7-809C-91E70CD22EEB}"/>
                </a:ext>
              </a:extLst>
            </p:cNvPr>
            <p:cNvCxnSpPr>
              <a:cxnSpLocks/>
              <a:stCxn id="23" idx="6"/>
            </p:cNvCxnSpPr>
            <p:nvPr/>
          </p:nvCxnSpPr>
          <p:spPr>
            <a:xfrm>
              <a:off x="1475592" y="3156203"/>
              <a:ext cx="5976728" cy="32"/>
            </a:xfrm>
            <a:prstGeom prst="line">
              <a:avLst/>
            </a:prstGeom>
            <a:ln w="12700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="" xmlns:a16="http://schemas.microsoft.com/office/drawing/2014/main" id="{8A2B2070-B8E5-4888-BD70-98645BE3823A}"/>
                </a:ext>
              </a:extLst>
            </p:cNvPr>
            <p:cNvSpPr txBox="1"/>
            <p:nvPr/>
          </p:nvSpPr>
          <p:spPr>
            <a:xfrm>
              <a:off x="3812239" y="3156236"/>
              <a:ext cx="359763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050" dirty="0" smtClean="0">
                  <a:solidFill>
                    <a:srgbClr val="191919"/>
                  </a:solidFill>
                  <a:latin typeface="Arial" pitchFamily="34" charset="0"/>
                  <a:cs typeface="Arial" pitchFamily="34" charset="0"/>
                </a:rPr>
                <a:t>ТЕСТИРОВАНИЕ ПО ИСТОРИИ КАЗАХСТАНА</a:t>
              </a:r>
              <a:endParaRPr lang="ko-KR" altLang="en-US" sz="10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="" xmlns:a16="http://schemas.microsoft.com/office/drawing/2014/main" id="{742439DA-AAFD-4D93-9058-5CA64ADEBD63}"/>
                </a:ext>
              </a:extLst>
            </p:cNvPr>
            <p:cNvSpPr txBox="1"/>
            <p:nvPr/>
          </p:nvSpPr>
          <p:spPr>
            <a:xfrm>
              <a:off x="3812239" y="2859782"/>
              <a:ext cx="36076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7</a:t>
              </a:r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ИЮНЯ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59" name="Group 14">
              <a:extLst>
                <a:ext uri="{FF2B5EF4-FFF2-40B4-BE49-F238E27FC236}">
                  <a16:creationId xmlns:a16="http://schemas.microsoft.com/office/drawing/2014/main" xmlns="" id="{20C2B74B-BECB-4535-B502-06DC80D74B06}"/>
                </a:ext>
              </a:extLst>
            </p:cNvPr>
            <p:cNvGrpSpPr/>
            <p:nvPr/>
          </p:nvGrpSpPr>
          <p:grpSpPr>
            <a:xfrm rot="1704632">
              <a:off x="1122542" y="2958540"/>
              <a:ext cx="199031" cy="395389"/>
              <a:chOff x="4058860" y="987780"/>
              <a:chExt cx="1052368" cy="3696343"/>
            </a:xfrm>
            <a:solidFill>
              <a:schemeClr val="tx2"/>
            </a:solidFill>
          </p:grpSpPr>
          <p:sp>
            <p:nvSpPr>
              <p:cNvPr id="60" name="Rectangle 8">
                <a:extLst>
                  <a:ext uri="{FF2B5EF4-FFF2-40B4-BE49-F238E27FC236}">
                    <a16:creationId xmlns:a16="http://schemas.microsoft.com/office/drawing/2014/main" xmlns="" id="{25302530-3AAA-4B18-B144-C49D138138CE}"/>
                  </a:ext>
                </a:extLst>
              </p:cNvPr>
              <p:cNvSpPr/>
              <p:nvPr/>
            </p:nvSpPr>
            <p:spPr>
              <a:xfrm rot="36931">
                <a:off x="4276047" y="3801172"/>
                <a:ext cx="592195" cy="863018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61" name="Rectangle 8">
                <a:extLst>
                  <a:ext uri="{FF2B5EF4-FFF2-40B4-BE49-F238E27FC236}">
                    <a16:creationId xmlns:a16="http://schemas.microsoft.com/office/drawing/2014/main" xmlns="" id="{91FA14DC-BAA1-4B27-93F4-512A9C64EF6C}"/>
                  </a:ext>
                </a:extLst>
              </p:cNvPr>
              <p:cNvSpPr/>
              <p:nvPr/>
            </p:nvSpPr>
            <p:spPr>
              <a:xfrm>
                <a:off x="4468860" y="3793514"/>
                <a:ext cx="200342" cy="872834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2" name="Rectangle 2">
                <a:extLst>
                  <a:ext uri="{FF2B5EF4-FFF2-40B4-BE49-F238E27FC236}">
                    <a16:creationId xmlns:a16="http://schemas.microsoft.com/office/drawing/2014/main" xmlns="" id="{C6C7785C-8982-46D8-BD2D-F0082959A035}"/>
                  </a:ext>
                </a:extLst>
              </p:cNvPr>
              <p:cNvSpPr/>
              <p:nvPr/>
            </p:nvSpPr>
            <p:spPr>
              <a:xfrm>
                <a:off x="4291065" y="1891303"/>
                <a:ext cx="196905" cy="2011394"/>
              </a:xfrm>
              <a:custGeom>
                <a:avLst/>
                <a:gdLst/>
                <a:ahLst/>
                <a:cxnLst/>
                <a:rect l="l" t="t" r="r" b="b"/>
                <a:pathLst>
                  <a:path w="196906" h="2011393">
                    <a:moveTo>
                      <a:pt x="0" y="0"/>
                    </a:moveTo>
                    <a:lnTo>
                      <a:pt x="99616" y="0"/>
                    </a:lnTo>
                    <a:lnTo>
                      <a:pt x="196906" y="63491"/>
                    </a:lnTo>
                    <a:lnTo>
                      <a:pt x="196906" y="2011393"/>
                    </a:lnTo>
                    <a:lnTo>
                      <a:pt x="193201" y="2011393"/>
                    </a:lnTo>
                    <a:cubicBezTo>
                      <a:pt x="183184" y="1954476"/>
                      <a:pt x="144512" y="1912472"/>
                      <a:pt x="98453" y="1912472"/>
                    </a:cubicBezTo>
                    <a:cubicBezTo>
                      <a:pt x="52394" y="1912472"/>
                      <a:pt x="13723" y="1954476"/>
                      <a:pt x="3706" y="2011393"/>
                    </a:cubicBezTo>
                    <a:lnTo>
                      <a:pt x="0" y="201139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3" name="Rectangle 2">
                <a:extLst>
                  <a:ext uri="{FF2B5EF4-FFF2-40B4-BE49-F238E27FC236}">
                    <a16:creationId xmlns:a16="http://schemas.microsoft.com/office/drawing/2014/main" xmlns="" id="{0EA746AB-277A-4BA1-9F0A-B7C535C1FB4A}"/>
                  </a:ext>
                </a:extLst>
              </p:cNvPr>
              <p:cNvSpPr/>
              <p:nvPr/>
            </p:nvSpPr>
            <p:spPr>
              <a:xfrm>
                <a:off x="4486591" y="1953898"/>
                <a:ext cx="196905" cy="1950908"/>
              </a:xfrm>
              <a:custGeom>
                <a:avLst/>
                <a:gdLst/>
                <a:ahLst/>
                <a:cxnLst/>
                <a:rect l="l" t="t" r="r" b="b"/>
                <a:pathLst>
                  <a:path w="196906" h="1950905">
                    <a:moveTo>
                      <a:pt x="0" y="0"/>
                    </a:moveTo>
                    <a:lnTo>
                      <a:pt x="101941" y="66527"/>
                    </a:lnTo>
                    <a:lnTo>
                      <a:pt x="196906" y="4552"/>
                    </a:lnTo>
                    <a:lnTo>
                      <a:pt x="196906" y="1950905"/>
                    </a:lnTo>
                    <a:lnTo>
                      <a:pt x="193201" y="1950905"/>
                    </a:lnTo>
                    <a:cubicBezTo>
                      <a:pt x="183184" y="1893988"/>
                      <a:pt x="144512" y="1851984"/>
                      <a:pt x="98453" y="1851984"/>
                    </a:cubicBezTo>
                    <a:cubicBezTo>
                      <a:pt x="52394" y="1851984"/>
                      <a:pt x="13723" y="1893988"/>
                      <a:pt x="3706" y="1950905"/>
                    </a:cubicBezTo>
                    <a:lnTo>
                      <a:pt x="0" y="195090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4" name="Rectangle 2">
                <a:extLst>
                  <a:ext uri="{FF2B5EF4-FFF2-40B4-BE49-F238E27FC236}">
                    <a16:creationId xmlns:a16="http://schemas.microsoft.com/office/drawing/2014/main" xmlns="" id="{8DD3C104-DCA5-4C07-AA7C-5F42944E40F4}"/>
                  </a:ext>
                </a:extLst>
              </p:cNvPr>
              <p:cNvSpPr/>
              <p:nvPr/>
            </p:nvSpPr>
            <p:spPr>
              <a:xfrm>
                <a:off x="4683485" y="1895518"/>
                <a:ext cx="196905" cy="2011394"/>
              </a:xfrm>
              <a:custGeom>
                <a:avLst/>
                <a:gdLst/>
                <a:ahLst/>
                <a:cxnLst/>
                <a:rect l="l" t="t" r="r" b="b"/>
                <a:pathLst>
                  <a:path w="196906" h="2011393">
                    <a:moveTo>
                      <a:pt x="96435" y="0"/>
                    </a:moveTo>
                    <a:lnTo>
                      <a:pt x="196906" y="0"/>
                    </a:lnTo>
                    <a:lnTo>
                      <a:pt x="196906" y="2011393"/>
                    </a:lnTo>
                    <a:lnTo>
                      <a:pt x="193201" y="2011393"/>
                    </a:lnTo>
                    <a:cubicBezTo>
                      <a:pt x="183184" y="1954476"/>
                      <a:pt x="144512" y="1912472"/>
                      <a:pt x="98453" y="1912472"/>
                    </a:cubicBezTo>
                    <a:cubicBezTo>
                      <a:pt x="52394" y="1912472"/>
                      <a:pt x="13723" y="1954476"/>
                      <a:pt x="3706" y="2011393"/>
                    </a:cubicBezTo>
                    <a:lnTo>
                      <a:pt x="0" y="2011393"/>
                    </a:lnTo>
                    <a:lnTo>
                      <a:pt x="0" y="6293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65" name="Isosceles Triangle 10">
                <a:extLst>
                  <a:ext uri="{FF2B5EF4-FFF2-40B4-BE49-F238E27FC236}">
                    <a16:creationId xmlns:a16="http://schemas.microsoft.com/office/drawing/2014/main" xmlns="" id="{B6979A23-A285-45E9-95F0-43DC4293EA1E}"/>
                  </a:ext>
                </a:extLst>
              </p:cNvPr>
              <p:cNvSpPr/>
              <p:nvPr/>
            </p:nvSpPr>
            <p:spPr>
              <a:xfrm rot="10800000">
                <a:off x="4468811" y="4423250"/>
                <a:ext cx="196905" cy="260873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66" name="Parallelogram 15">
                <a:extLst>
                  <a:ext uri="{FF2B5EF4-FFF2-40B4-BE49-F238E27FC236}">
                    <a16:creationId xmlns:a16="http://schemas.microsoft.com/office/drawing/2014/main" xmlns="" id="{00FFC3E9-ACCE-438D-B2B5-5AA4625B76F2}"/>
                  </a:ext>
                </a:extLst>
              </p:cNvPr>
              <p:cNvSpPr/>
              <p:nvPr/>
            </p:nvSpPr>
            <p:spPr>
              <a:xfrm rot="16200000">
                <a:off x="4098944" y="947696"/>
                <a:ext cx="972200" cy="1052368"/>
              </a:xfrm>
              <a:custGeom>
                <a:avLst/>
                <a:gdLst/>
                <a:ahLst/>
                <a:cxnLst/>
                <a:rect l="l" t="t" r="r" b="b"/>
                <a:pathLst>
                  <a:path w="2993176" h="3240001">
                    <a:moveTo>
                      <a:pt x="1299907" y="647892"/>
                    </a:moveTo>
                    <a:lnTo>
                      <a:pt x="665509" y="1620000"/>
                    </a:lnTo>
                    <a:lnTo>
                      <a:pt x="1299907" y="2592108"/>
                    </a:lnTo>
                    <a:lnTo>
                      <a:pt x="634398" y="2592108"/>
                    </a:lnTo>
                    <a:lnTo>
                      <a:pt x="0" y="1620000"/>
                    </a:lnTo>
                    <a:lnTo>
                      <a:pt x="634398" y="647892"/>
                    </a:lnTo>
                    <a:close/>
                    <a:moveTo>
                      <a:pt x="2993176" y="1620001"/>
                    </a:moveTo>
                    <a:lnTo>
                      <a:pt x="1913056" y="3240001"/>
                    </a:lnTo>
                    <a:lnTo>
                      <a:pt x="1782206" y="3043749"/>
                    </a:lnTo>
                    <a:lnTo>
                      <a:pt x="1110064" y="3043749"/>
                    </a:lnTo>
                    <a:cubicBezTo>
                      <a:pt x="1089036" y="3096599"/>
                      <a:pt x="1037333" y="3133759"/>
                      <a:pt x="976952" y="3133759"/>
                    </a:cubicBezTo>
                    <a:cubicBezTo>
                      <a:pt x="923853" y="3133759"/>
                      <a:pt x="877466" y="3105022"/>
                      <a:pt x="854540" y="3061058"/>
                    </a:cubicBezTo>
                    <a:lnTo>
                      <a:pt x="302383" y="3169763"/>
                    </a:lnTo>
                    <a:lnTo>
                      <a:pt x="302383" y="2809723"/>
                    </a:lnTo>
                    <a:lnTo>
                      <a:pt x="854540" y="2918427"/>
                    </a:lnTo>
                    <a:cubicBezTo>
                      <a:pt x="877466" y="2874463"/>
                      <a:pt x="923853" y="2845727"/>
                      <a:pt x="976952" y="2845727"/>
                    </a:cubicBezTo>
                    <a:cubicBezTo>
                      <a:pt x="1037333" y="2845727"/>
                      <a:pt x="1089036" y="2882887"/>
                      <a:pt x="1110064" y="2935737"/>
                    </a:cubicBezTo>
                    <a:lnTo>
                      <a:pt x="1710190" y="2935737"/>
                    </a:lnTo>
                    <a:lnTo>
                      <a:pt x="832936" y="1620001"/>
                    </a:lnTo>
                    <a:lnTo>
                      <a:pt x="1913056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93" name="Группа 92"/>
          <p:cNvGrpSpPr/>
          <p:nvPr/>
        </p:nvGrpSpPr>
        <p:grpSpPr>
          <a:xfrm>
            <a:off x="899592" y="1338175"/>
            <a:ext cx="7272807" cy="873535"/>
            <a:chOff x="899592" y="1275606"/>
            <a:chExt cx="7272807" cy="873535"/>
          </a:xfrm>
        </p:grpSpPr>
        <p:grpSp>
          <p:nvGrpSpPr>
            <p:cNvPr id="17" name="그룹 6">
              <a:extLst>
                <a:ext uri="{FF2B5EF4-FFF2-40B4-BE49-F238E27FC236}">
                  <a16:creationId xmlns="" xmlns:a16="http://schemas.microsoft.com/office/drawing/2014/main" id="{783E384A-1F56-4C47-88EE-8DAE280C29A2}"/>
                </a:ext>
              </a:extLst>
            </p:cNvPr>
            <p:cNvGrpSpPr/>
            <p:nvPr/>
          </p:nvGrpSpPr>
          <p:grpSpPr>
            <a:xfrm>
              <a:off x="1475656" y="1275606"/>
              <a:ext cx="6696743" cy="873535"/>
              <a:chOff x="8228256" y="1865918"/>
              <a:chExt cx="4794879" cy="873535"/>
            </a:xfrm>
          </p:grpSpPr>
          <p:sp>
            <p:nvSpPr>
              <p:cNvPr id="19" name="TextBox 18">
                <a:extLst>
                  <a:ext uri="{FF2B5EF4-FFF2-40B4-BE49-F238E27FC236}">
                    <a16:creationId xmlns="" xmlns:a16="http://schemas.microsoft.com/office/drawing/2014/main" id="{65526170-35D0-484C-B780-84ABB98E8330}"/>
                  </a:ext>
                </a:extLst>
              </p:cNvPr>
              <p:cNvSpPr txBox="1"/>
              <p:nvPr/>
            </p:nvSpPr>
            <p:spPr>
              <a:xfrm>
                <a:off x="8228256" y="2162372"/>
                <a:ext cx="4794879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1050" dirty="0" smtClean="0">
                    <a:solidFill>
                      <a:srgbClr val="191919"/>
                    </a:solidFill>
                    <a:latin typeface="Arial" pitchFamily="34" charset="0"/>
                    <a:cs typeface="Arial" pitchFamily="34" charset="0"/>
                  </a:rPr>
                  <a:t>ПИСЬМЕННЫЙ ЭКЗАМЕН ПО КАЗАХСКОМУ ЯЗЫКУ /РУССКОМУ ЯЗЫКУ И РОДНОМУ ЯЗЫКУ ДЛЯ ШКОЛ С УЙГУРСКИМ/ ТАДЖИКСКИМ/ УЗБЕКСКИМ ЯЗЫКОМ ОБУЧЕНИЯ (ЯЗЫК ОБУЧЕНИЯ) В ФОРМЕ ЭССЕ</a:t>
                </a:r>
                <a:endParaRPr lang="ko-KR" alt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="" xmlns:a16="http://schemas.microsoft.com/office/drawing/2014/main" id="{06D51668-9F79-420B-8048-B425EDD788E2}"/>
                  </a:ext>
                </a:extLst>
              </p:cNvPr>
              <p:cNvSpPr txBox="1"/>
              <p:nvPr/>
            </p:nvSpPr>
            <p:spPr>
              <a:xfrm>
                <a:off x="9599358" y="1865918"/>
                <a:ext cx="342377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1400" b="1" dirty="0" smtClean="0">
                    <a:latin typeface="Arial" pitchFamily="34" charset="0"/>
                    <a:cs typeface="Arial" pitchFamily="34" charset="0"/>
                  </a:rPr>
                  <a:t>1 ИЮНЯ</a:t>
                </a:r>
                <a:endParaRPr lang="ko-KR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73" name="Donut 60">
              <a:extLst>
                <a:ext uri="{FF2B5EF4-FFF2-40B4-BE49-F238E27FC236}">
                  <a16:creationId xmlns="" xmlns:a16="http://schemas.microsoft.com/office/drawing/2014/main" id="{5FD7B03D-8D69-4DBD-814E-496006D3A3F9}"/>
                </a:ext>
              </a:extLst>
            </p:cNvPr>
            <p:cNvSpPr/>
            <p:nvPr/>
          </p:nvSpPr>
          <p:spPr>
            <a:xfrm>
              <a:off x="899592" y="1308128"/>
              <a:ext cx="576064" cy="576000"/>
            </a:xfrm>
            <a:prstGeom prst="donut">
              <a:avLst>
                <a:gd name="adj" fmla="val 8736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4" name="Rectangle 9">
              <a:extLst>
                <a:ext uri="{FF2B5EF4-FFF2-40B4-BE49-F238E27FC236}">
                  <a16:creationId xmlns="" xmlns:a16="http://schemas.microsoft.com/office/drawing/2014/main" id="{444E6227-4972-4DE6-BEB0-C3FC42991182}"/>
                </a:ext>
              </a:extLst>
            </p:cNvPr>
            <p:cNvSpPr/>
            <p:nvPr/>
          </p:nvSpPr>
          <p:spPr>
            <a:xfrm>
              <a:off x="1043608" y="1476244"/>
              <a:ext cx="288032" cy="216024"/>
            </a:xfrm>
            <a:custGeom>
              <a:avLst/>
              <a:gdLst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2991331 w 3239999"/>
                <a:gd name="connsiteY3" fmla="*/ 2709748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39999" h="3032924">
                  <a:moveTo>
                    <a:pt x="1576606" y="2778202"/>
                  </a:moveTo>
                  <a:cubicBezTo>
                    <a:pt x="1576606" y="2778795"/>
                    <a:pt x="1663394" y="2792670"/>
                    <a:pt x="1663394" y="2778202"/>
                  </a:cubicBezTo>
                  <a:lnTo>
                    <a:pt x="1663394" y="2776423"/>
                  </a:lnTo>
                  <a:cubicBezTo>
                    <a:pt x="2185083" y="2605634"/>
                    <a:pt x="2444552" y="2500589"/>
                    <a:pt x="2991331" y="2709748"/>
                  </a:cubicBezTo>
                  <a:lnTo>
                    <a:pt x="3000856" y="526981"/>
                  </a:lnTo>
                  <a:lnTo>
                    <a:pt x="2855082" y="526981"/>
                  </a:lnTo>
                  <a:cubicBezTo>
                    <a:pt x="2857178" y="1175360"/>
                    <a:pt x="2859273" y="1823738"/>
                    <a:pt x="2861369" y="2472117"/>
                  </a:cubicBezTo>
                  <a:cubicBezTo>
                    <a:pt x="2483869" y="2318121"/>
                    <a:pt x="2052449" y="2439541"/>
                    <a:pt x="1663394" y="2765302"/>
                  </a:cubicBezTo>
                  <a:lnTo>
                    <a:pt x="1663394" y="526981"/>
                  </a:lnTo>
                  <a:lnTo>
                    <a:pt x="1663394" y="430441"/>
                  </a:lnTo>
                  <a:lnTo>
                    <a:pt x="1663394" y="402054"/>
                  </a:lnTo>
                  <a:cubicBezTo>
                    <a:pt x="1896442" y="149589"/>
                    <a:pt x="2115835" y="2106"/>
                    <a:pt x="2406065" y="22"/>
                  </a:cubicBezTo>
                  <a:cubicBezTo>
                    <a:pt x="2537987" y="-925"/>
                    <a:pt x="2684544" y="28169"/>
                    <a:pt x="2853673" y="91100"/>
                  </a:cubicBezTo>
                  <a:cubicBezTo>
                    <a:pt x="2854039" y="204214"/>
                    <a:pt x="2854404" y="317327"/>
                    <a:pt x="2854770" y="430441"/>
                  </a:cubicBezTo>
                  <a:lnTo>
                    <a:pt x="3120669" y="428517"/>
                  </a:lnTo>
                  <a:lnTo>
                    <a:pt x="3120669" y="738345"/>
                  </a:lnTo>
                  <a:lnTo>
                    <a:pt x="3239999" y="738345"/>
                  </a:lnTo>
                  <a:lnTo>
                    <a:pt x="3239999" y="3032924"/>
                  </a:lnTo>
                  <a:lnTo>
                    <a:pt x="0" y="3032924"/>
                  </a:lnTo>
                  <a:lnTo>
                    <a:pt x="0" y="738345"/>
                  </a:lnTo>
                  <a:lnTo>
                    <a:pt x="102477" y="738345"/>
                  </a:lnTo>
                  <a:lnTo>
                    <a:pt x="102477" y="428517"/>
                  </a:lnTo>
                  <a:lnTo>
                    <a:pt x="385229" y="430441"/>
                  </a:lnTo>
                  <a:cubicBezTo>
                    <a:pt x="385595" y="317327"/>
                    <a:pt x="385960" y="204214"/>
                    <a:pt x="386326" y="91100"/>
                  </a:cubicBezTo>
                  <a:cubicBezTo>
                    <a:pt x="555455" y="28169"/>
                    <a:pt x="702013" y="-925"/>
                    <a:pt x="833935" y="22"/>
                  </a:cubicBezTo>
                  <a:cubicBezTo>
                    <a:pt x="1124164" y="2106"/>
                    <a:pt x="1343558" y="149589"/>
                    <a:pt x="1576606" y="402054"/>
                  </a:cubicBezTo>
                  <a:lnTo>
                    <a:pt x="1576606" y="430441"/>
                  </a:lnTo>
                  <a:lnTo>
                    <a:pt x="1576606" y="526981"/>
                  </a:lnTo>
                  <a:lnTo>
                    <a:pt x="1576606" y="2765302"/>
                  </a:lnTo>
                  <a:cubicBezTo>
                    <a:pt x="1187550" y="2439541"/>
                    <a:pt x="756130" y="2318121"/>
                    <a:pt x="378630" y="2472117"/>
                  </a:cubicBezTo>
                  <a:lnTo>
                    <a:pt x="384918" y="526981"/>
                  </a:lnTo>
                  <a:lnTo>
                    <a:pt x="239143" y="526981"/>
                  </a:lnTo>
                  <a:lnTo>
                    <a:pt x="229618" y="2690698"/>
                  </a:lnTo>
                  <a:cubicBezTo>
                    <a:pt x="773243" y="2466244"/>
                    <a:pt x="1081748" y="2626096"/>
                    <a:pt x="1576606" y="2776423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cxnSp>
          <p:nvCxnSpPr>
            <p:cNvPr id="92" name="Straight Connector 59">
              <a:extLst>
                <a:ext uri="{FF2B5EF4-FFF2-40B4-BE49-F238E27FC236}">
                  <a16:creationId xmlns="" xmlns:a16="http://schemas.microsoft.com/office/drawing/2014/main" id="{20426694-F6CE-4A81-BC71-1AA689B9786B}"/>
                </a:ext>
              </a:extLst>
            </p:cNvPr>
            <p:cNvCxnSpPr>
              <a:cxnSpLocks/>
            </p:cNvCxnSpPr>
            <p:nvPr/>
          </p:nvCxnSpPr>
          <p:spPr>
            <a:xfrm>
              <a:off x="1475656" y="1563638"/>
              <a:ext cx="6696000" cy="32"/>
            </a:xfrm>
            <a:prstGeom prst="line">
              <a:avLst/>
            </a:prstGeom>
            <a:ln w="12700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="" xmlns:a16="http://schemas.microsoft.com/office/drawing/2014/main" id="{915798A2-8CE2-42A9-AB16-9EF18862209D}"/>
              </a:ext>
            </a:extLst>
          </p:cNvPr>
          <p:cNvGrpSpPr/>
          <p:nvPr/>
        </p:nvGrpSpPr>
        <p:grpSpPr>
          <a:xfrm>
            <a:off x="1199467" y="4170266"/>
            <a:ext cx="786996" cy="786996"/>
            <a:chOff x="3924417" y="4453570"/>
            <a:chExt cx="754422" cy="754422"/>
          </a:xfrm>
        </p:grpSpPr>
        <p:sp>
          <p:nvSpPr>
            <p:cNvPr id="41" name="Oval 40">
              <a:extLst>
                <a:ext uri="{FF2B5EF4-FFF2-40B4-BE49-F238E27FC236}">
                  <a16:creationId xmlns="" xmlns:a16="http://schemas.microsoft.com/office/drawing/2014/main" id="{3D33CAF3-990D-421B-A840-086649E98778}"/>
                </a:ext>
              </a:extLst>
            </p:cNvPr>
            <p:cNvSpPr/>
            <p:nvPr/>
          </p:nvSpPr>
          <p:spPr>
            <a:xfrm>
              <a:off x="4063248" y="4592401"/>
              <a:ext cx="476761" cy="476761"/>
            </a:xfrm>
            <a:prstGeom prst="ellipse">
              <a:avLst/>
            </a:prstGeom>
            <a:solidFill>
              <a:schemeClr val="bg1">
                <a:alpha val="3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42" name="Oval 41">
              <a:extLst>
                <a:ext uri="{FF2B5EF4-FFF2-40B4-BE49-F238E27FC236}">
                  <a16:creationId xmlns="" xmlns:a16="http://schemas.microsoft.com/office/drawing/2014/main" id="{07F79442-3FA7-4AFC-BC3B-DC8576FBBCC8}"/>
                </a:ext>
              </a:extLst>
            </p:cNvPr>
            <p:cNvSpPr/>
            <p:nvPr/>
          </p:nvSpPr>
          <p:spPr>
            <a:xfrm>
              <a:off x="3924417" y="4453570"/>
              <a:ext cx="754422" cy="754422"/>
            </a:xfrm>
            <a:prstGeom prst="ellipse">
              <a:avLst/>
            </a:prstGeom>
            <a:noFill/>
            <a:ln w="130175">
              <a:solidFill>
                <a:schemeClr val="bg1">
                  <a:alpha val="24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17848961-64E5-4350-8A7A-81EFB7D070C4}"/>
              </a:ext>
            </a:extLst>
          </p:cNvPr>
          <p:cNvSpPr txBox="1"/>
          <p:nvPr/>
        </p:nvSpPr>
        <p:spPr>
          <a:xfrm>
            <a:off x="2272708" y="1279097"/>
            <a:ext cx="67637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4"/>
              </a:spcBef>
            </a:pPr>
            <a:r>
              <a:rPr lang="ru-RU" sz="1400" spc="56" dirty="0" smtClean="0">
                <a:latin typeface="Arial" pitchFamily="34" charset="0"/>
                <a:cs typeface="Arial" pitchFamily="34" charset="0"/>
              </a:rPr>
              <a:t>НАЦИОНАЛЬНЫЙ</a:t>
            </a:r>
            <a:r>
              <a:rPr lang="ru-RU" sz="1400" spc="19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spc="49" dirty="0" smtClean="0">
                <a:latin typeface="Arial" pitchFamily="34" charset="0"/>
                <a:cs typeface="Arial" pitchFamily="34" charset="0"/>
              </a:rPr>
              <a:t>ЦЕНТР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spc="45" dirty="0" smtClean="0">
                <a:latin typeface="Arial" pitchFamily="34" charset="0"/>
                <a:cs typeface="Arial" pitchFamily="34" charset="0"/>
              </a:rPr>
              <a:t>ТЕСТИРОВАНИЯ</a:t>
            </a:r>
            <a:r>
              <a:rPr lang="en-US" sz="1400" spc="-34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spc="60" dirty="0" smtClean="0">
                <a:latin typeface="Arial" pitchFamily="34" charset="0"/>
                <a:cs typeface="Arial" pitchFamily="34" charset="0"/>
              </a:rPr>
              <a:t>ВЫГРУЖАЕТ  ЭКЗАМЕНАЦИОННЫЕ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spc="11" dirty="0" smtClean="0">
                <a:latin typeface="Arial" pitchFamily="34" charset="0"/>
                <a:cs typeface="Arial" pitchFamily="34" charset="0"/>
              </a:rPr>
              <a:t>МАТЕРИАЛЫ </a:t>
            </a:r>
            <a:r>
              <a:rPr lang="kk-KZ" sz="12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kk-KZ" sz="1200" i="1" dirty="0">
                <a:latin typeface="Arial" pitchFamily="34" charset="0"/>
                <a:cs typeface="Arial" pitchFamily="34" charset="0"/>
              </a:rPr>
              <a:t>ТЕМЫ ЭССЕ, </a:t>
            </a:r>
            <a:r>
              <a:rPr lang="kk-KZ" sz="1200" i="1" dirty="0" smtClean="0">
                <a:latin typeface="Arial" pitchFamily="34" charset="0"/>
                <a:cs typeface="Arial" pitchFamily="34" charset="0"/>
              </a:rPr>
              <a:t>КОНТРОЛЬНЫЕ РАБОТЫ, КНИЖКИ ВОПРОСНИКИ С </a:t>
            </a:r>
            <a:r>
              <a:rPr lang="kk-KZ" sz="1200" i="1" dirty="0">
                <a:latin typeface="Arial" pitchFamily="34" charset="0"/>
                <a:cs typeface="Arial" pitchFamily="34" charset="0"/>
              </a:rPr>
              <a:t>ЛИСТАМИ </a:t>
            </a:r>
            <a:r>
              <a:rPr lang="kk-KZ" sz="1200" i="1" dirty="0" smtClean="0">
                <a:latin typeface="Arial" pitchFamily="34" charset="0"/>
                <a:cs typeface="Arial" pitchFamily="34" charset="0"/>
              </a:rPr>
              <a:t>ОТВЕТОВ, АУДИОМАТЕРИАЛ ДЛЯ </a:t>
            </a:r>
            <a:r>
              <a:rPr lang="kk-KZ" sz="1200" i="1" dirty="0">
                <a:latin typeface="Arial" pitchFamily="34" charset="0"/>
                <a:cs typeface="Arial" pitchFamily="34" charset="0"/>
              </a:rPr>
              <a:t>БЛОКА 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«АУДИРОВАНИЕ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» В ФОРМАТЕ МР3) </a:t>
            </a:r>
            <a:r>
              <a:rPr lang="ru-RU" sz="1400" spc="-79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sz="1400" spc="26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spc="19" dirty="0" smtClean="0">
                <a:latin typeface="Arial" pitchFamily="34" charset="0"/>
                <a:cs typeface="Arial" pitchFamily="34" charset="0"/>
              </a:rPr>
              <a:t>ОБЛАКО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AFD7E776-6FF1-490E-8BA8-02F3FA4724B3}"/>
              </a:ext>
            </a:extLst>
          </p:cNvPr>
          <p:cNvSpPr txBox="1"/>
          <p:nvPr/>
        </p:nvSpPr>
        <p:spPr>
          <a:xfrm>
            <a:off x="3851920" y="2697763"/>
            <a:ext cx="51845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9" marR="10953"/>
            <a:r>
              <a:rPr lang="ru-RU" sz="1400" spc="60" dirty="0" smtClean="0">
                <a:latin typeface="Arial" pitchFamily="34" charset="0"/>
                <a:cs typeface="Arial" pitchFamily="34" charset="0"/>
              </a:rPr>
              <a:t>ОТВЕТСТВЕННОЕ ЛИЦО  УПРАВЛЕНИЯ ОБРАЗОВАНИЯ</a:t>
            </a:r>
            <a:r>
              <a:rPr lang="en-US" sz="1400" spc="6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1400" spc="60" dirty="0" smtClean="0">
                <a:latin typeface="Arial" pitchFamily="34" charset="0"/>
                <a:cs typeface="Arial" pitchFamily="34" charset="0"/>
              </a:rPr>
              <a:t> ПОЛУЧИВ</a:t>
            </a:r>
            <a:r>
              <a:rPr lang="en-US" sz="1400" spc="6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spc="60" dirty="0" smtClean="0">
                <a:latin typeface="Arial" pitchFamily="34" charset="0"/>
                <a:cs typeface="Arial" pitchFamily="34" charset="0"/>
              </a:rPr>
              <a:t>ССЫЛКУ ОБЛАКА,</a:t>
            </a:r>
            <a:r>
              <a:rPr lang="en-US" sz="1400" spc="6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spc="60" dirty="0" smtClean="0">
                <a:latin typeface="Arial" pitchFamily="34" charset="0"/>
                <a:cs typeface="Arial" pitchFamily="34" charset="0"/>
              </a:rPr>
              <a:t>РАССЫЛАЕТ</a:t>
            </a:r>
            <a:r>
              <a:rPr lang="en-US" sz="1400" spc="6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spc="60" dirty="0" smtClean="0">
                <a:latin typeface="Arial" pitchFamily="34" charset="0"/>
                <a:cs typeface="Arial" pitchFamily="34" charset="0"/>
              </a:rPr>
              <a:t>ЕЕ В</a:t>
            </a:r>
            <a:r>
              <a:rPr lang="en-US" sz="1400" spc="6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spc="60" dirty="0" smtClean="0">
                <a:latin typeface="Arial" pitchFamily="34" charset="0"/>
                <a:cs typeface="Arial" pitchFamily="34" charset="0"/>
              </a:rPr>
              <a:t>ОТДЕЛЫ ОБРАЗОВАНИЯ</a:t>
            </a:r>
            <a:r>
              <a:rPr lang="en-US" sz="1400" spc="6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400" spc="6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Oval 17">
            <a:extLst>
              <a:ext uri="{FF2B5EF4-FFF2-40B4-BE49-F238E27FC236}">
                <a16:creationId xmlns="" xmlns:a16="http://schemas.microsoft.com/office/drawing/2014/main" id="{87BC03FB-7842-4D4B-8F60-AD67E6802EFA}"/>
              </a:ext>
            </a:extLst>
          </p:cNvPr>
          <p:cNvSpPr/>
          <p:nvPr/>
        </p:nvSpPr>
        <p:spPr>
          <a:xfrm>
            <a:off x="179512" y="3619641"/>
            <a:ext cx="2592288" cy="1107706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4FFDFC3A-FE80-40C6-92E4-23B32F45C6D6}"/>
              </a:ext>
            </a:extLst>
          </p:cNvPr>
          <p:cNvSpPr txBox="1"/>
          <p:nvPr/>
        </p:nvSpPr>
        <p:spPr>
          <a:xfrm>
            <a:off x="258148" y="3654772"/>
            <a:ext cx="24416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ОТПРАВКА ЭКЗАМЕНАЦИОННЫХ МАТЕРИАЛОВ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2021 ГОДУ</a:t>
            </a:r>
            <a:endParaRPr lang="en-US" altLang="ko-KR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" y="2"/>
            <a:ext cx="9143998" cy="62753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ИТОГОВАЯ АТТЕСТАЦИЯ ОБУЧАЮЩИХСЯ 11(12) КЛАССОВ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" y="699542"/>
            <a:ext cx="9144000" cy="31547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>
              <a:defRPr/>
            </a:pPr>
            <a:r>
              <a:rPr lang="ru-RU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ПЕРЕДАЧА </a:t>
            </a: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ЭКЗАМЕНАЦИОННЫХ МАТЕРИАЛОВ</a:t>
            </a: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В</a:t>
            </a: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ЭЛЕКТРОННОМ ФОРМАТЕ</a:t>
            </a:r>
          </a:p>
        </p:txBody>
      </p:sp>
      <p:grpSp>
        <p:nvGrpSpPr>
          <p:cNvPr id="5" name="Group 3">
            <a:extLst>
              <a:ext uri="{FF2B5EF4-FFF2-40B4-BE49-F238E27FC236}">
                <a16:creationId xmlns="" xmlns:a16="http://schemas.microsoft.com/office/drawing/2014/main" id="{97EEC74D-AFED-4B4B-B22D-87C132F66466}"/>
              </a:ext>
            </a:extLst>
          </p:cNvPr>
          <p:cNvGrpSpPr/>
          <p:nvPr/>
        </p:nvGrpSpPr>
        <p:grpSpPr>
          <a:xfrm>
            <a:off x="564633" y="1171539"/>
            <a:ext cx="1277005" cy="1277005"/>
            <a:chOff x="899591" y="1902000"/>
            <a:chExt cx="1250671" cy="1250671"/>
          </a:xfrm>
        </p:grpSpPr>
        <p:sp>
          <p:nvSpPr>
            <p:cNvPr id="6" name="Oval 4">
              <a:extLst>
                <a:ext uri="{FF2B5EF4-FFF2-40B4-BE49-F238E27FC236}">
                  <a16:creationId xmlns="" xmlns:a16="http://schemas.microsoft.com/office/drawing/2014/main" id="{E4A6122D-37ED-4846-A4E3-CFEDD4A0C795}"/>
                </a:ext>
              </a:extLst>
            </p:cNvPr>
            <p:cNvSpPr/>
            <p:nvPr/>
          </p:nvSpPr>
          <p:spPr>
            <a:xfrm>
              <a:off x="899591" y="1902000"/>
              <a:ext cx="1250671" cy="1250671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" name="Oval 5">
              <a:extLst>
                <a:ext uri="{FF2B5EF4-FFF2-40B4-BE49-F238E27FC236}">
                  <a16:creationId xmlns="" xmlns:a16="http://schemas.microsoft.com/office/drawing/2014/main" id="{53B8814E-949C-455E-8907-2465482F4343}"/>
                </a:ext>
              </a:extLst>
            </p:cNvPr>
            <p:cNvSpPr/>
            <p:nvPr/>
          </p:nvSpPr>
          <p:spPr>
            <a:xfrm>
              <a:off x="1016229" y="2018638"/>
              <a:ext cx="1017395" cy="101739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" name="Group 9">
            <a:extLst>
              <a:ext uri="{FF2B5EF4-FFF2-40B4-BE49-F238E27FC236}">
                <a16:creationId xmlns="" xmlns:a16="http://schemas.microsoft.com/office/drawing/2014/main" id="{9965350E-9472-4815-9297-2800645B06F1}"/>
              </a:ext>
            </a:extLst>
          </p:cNvPr>
          <p:cNvGrpSpPr/>
          <p:nvPr/>
        </p:nvGrpSpPr>
        <p:grpSpPr>
          <a:xfrm>
            <a:off x="2272709" y="2359685"/>
            <a:ext cx="1277005" cy="1277005"/>
            <a:chOff x="899591" y="1902000"/>
            <a:chExt cx="1250671" cy="1250671"/>
          </a:xfrm>
        </p:grpSpPr>
        <p:sp>
          <p:nvSpPr>
            <p:cNvPr id="12" name="Oval 10">
              <a:extLst>
                <a:ext uri="{FF2B5EF4-FFF2-40B4-BE49-F238E27FC236}">
                  <a16:creationId xmlns="" xmlns:a16="http://schemas.microsoft.com/office/drawing/2014/main" id="{FB821AD1-150E-40F3-9FFE-C40DF07E60F9}"/>
                </a:ext>
              </a:extLst>
            </p:cNvPr>
            <p:cNvSpPr/>
            <p:nvPr/>
          </p:nvSpPr>
          <p:spPr>
            <a:xfrm>
              <a:off x="899591" y="1902000"/>
              <a:ext cx="1250671" cy="125067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3" name="Oval 11">
              <a:extLst>
                <a:ext uri="{FF2B5EF4-FFF2-40B4-BE49-F238E27FC236}">
                  <a16:creationId xmlns="" xmlns:a16="http://schemas.microsoft.com/office/drawing/2014/main" id="{61B8277D-29FF-4433-A024-D3C56CF111A6}"/>
                </a:ext>
              </a:extLst>
            </p:cNvPr>
            <p:cNvSpPr/>
            <p:nvPr/>
          </p:nvSpPr>
          <p:spPr>
            <a:xfrm>
              <a:off x="1016229" y="2018638"/>
              <a:ext cx="1017395" cy="101739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4FFDFC3A-FE80-40C6-92E4-23B32F45C6D6}"/>
              </a:ext>
            </a:extLst>
          </p:cNvPr>
          <p:cNvSpPr txBox="1"/>
          <p:nvPr/>
        </p:nvSpPr>
        <p:spPr>
          <a:xfrm>
            <a:off x="627071" y="1448403"/>
            <a:ext cx="115212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С НЦТ </a:t>
            </a:r>
            <a:r>
              <a:rPr lang="kk-KZ" sz="11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1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 УО </a:t>
            </a:r>
            <a:r>
              <a:rPr lang="ru-RU" sz="8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(управление образования)</a:t>
            </a:r>
            <a:r>
              <a:rPr lang="ru-RU" sz="11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 до </a:t>
            </a:r>
            <a:r>
              <a:rPr lang="ru-RU" sz="1100" b="1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15.05.2021 г.</a:t>
            </a:r>
            <a:endParaRPr lang="ru-RU" sz="1100" b="1" dirty="0">
              <a:solidFill>
                <a:srgbClr val="19191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10C89658-710F-4531-9F5D-5946312B65CF}"/>
              </a:ext>
            </a:extLst>
          </p:cNvPr>
          <p:cNvSpPr txBox="1"/>
          <p:nvPr/>
        </p:nvSpPr>
        <p:spPr>
          <a:xfrm>
            <a:off x="2375285" y="2636549"/>
            <a:ext cx="1116595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С УО в ОО </a:t>
            </a:r>
            <a:r>
              <a:rPr lang="ru-RU" sz="8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(отдел образования) </a:t>
            </a:r>
            <a:r>
              <a:rPr lang="ru-RU" sz="11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до </a:t>
            </a:r>
            <a:r>
              <a:rPr lang="ru-RU" sz="1100" b="1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20.05.2021 г.</a:t>
            </a:r>
            <a:endParaRPr lang="ru-RU" sz="1100" b="1" dirty="0">
              <a:solidFill>
                <a:srgbClr val="19191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Oval 17">
            <a:extLst>
              <a:ext uri="{FF2B5EF4-FFF2-40B4-BE49-F238E27FC236}">
                <a16:creationId xmlns="" xmlns:a16="http://schemas.microsoft.com/office/drawing/2014/main" id="{87BC03FB-7842-4D4B-8F60-AD67E6802EFA}"/>
              </a:ext>
            </a:extLst>
          </p:cNvPr>
          <p:cNvSpPr/>
          <p:nvPr/>
        </p:nvSpPr>
        <p:spPr>
          <a:xfrm>
            <a:off x="1475656" y="1018395"/>
            <a:ext cx="522312" cy="522312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1" name="Oval 19">
            <a:extLst>
              <a:ext uri="{FF2B5EF4-FFF2-40B4-BE49-F238E27FC236}">
                <a16:creationId xmlns="" xmlns:a16="http://schemas.microsoft.com/office/drawing/2014/main" id="{193FECE9-43A2-4B0A-8B67-B9B144D231ED}"/>
              </a:ext>
            </a:extLst>
          </p:cNvPr>
          <p:cNvSpPr/>
          <p:nvPr/>
        </p:nvSpPr>
        <p:spPr>
          <a:xfrm>
            <a:off x="3203848" y="2236845"/>
            <a:ext cx="522312" cy="52231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1" name="Rounded Rectangle 5">
            <a:extLst>
              <a:ext uri="{FF2B5EF4-FFF2-40B4-BE49-F238E27FC236}">
                <a16:creationId xmlns="" xmlns:a16="http://schemas.microsoft.com/office/drawing/2014/main" id="{2FB89ECD-8312-4BC5-94D4-212D75FDBF50}"/>
              </a:ext>
            </a:extLst>
          </p:cNvPr>
          <p:cNvSpPr/>
          <p:nvPr/>
        </p:nvSpPr>
        <p:spPr>
          <a:xfrm flipH="1">
            <a:off x="3329471" y="2412937"/>
            <a:ext cx="271065" cy="223612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1" name="Rectangle 23">
            <a:extLst>
              <a:ext uri="{FF2B5EF4-FFF2-40B4-BE49-F238E27FC236}">
                <a16:creationId xmlns="" xmlns:a16="http://schemas.microsoft.com/office/drawing/2014/main" id="{411254AD-C704-4DA8-B5ED-2CB7E0E42884}"/>
              </a:ext>
            </a:extLst>
          </p:cNvPr>
          <p:cNvSpPr/>
          <p:nvPr/>
        </p:nvSpPr>
        <p:spPr>
          <a:xfrm>
            <a:off x="1556792" y="1171539"/>
            <a:ext cx="360040" cy="216024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1841638" y="2139702"/>
            <a:ext cx="431071" cy="420648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AFD7E776-6FF1-490E-8BA8-02F3FA4724B3}"/>
              </a:ext>
            </a:extLst>
          </p:cNvPr>
          <p:cNvSpPr txBox="1"/>
          <p:nvPr/>
        </p:nvSpPr>
        <p:spPr>
          <a:xfrm>
            <a:off x="5076056" y="3970985"/>
            <a:ext cx="4320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9" marR="10953"/>
            <a:r>
              <a:rPr lang="ru-RU" sz="1400" spc="60" dirty="0" smtClean="0">
                <a:latin typeface="Arial" pitchFamily="34" charset="0"/>
                <a:cs typeface="Arial" pitchFamily="34" charset="0"/>
              </a:rPr>
              <a:t>ОТВЕТСТВЕННОЕ ЛИЦО  ОТДЕЛА ОБРАЗОВАНИЯ</a:t>
            </a:r>
            <a:r>
              <a:rPr lang="kk-KZ" sz="1400" spc="6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spc="60" dirty="0" smtClean="0">
                <a:latin typeface="Arial" pitchFamily="34" charset="0"/>
                <a:cs typeface="Arial" pitchFamily="34" charset="0"/>
              </a:rPr>
              <a:t>РАССЫЛАЕТ</a:t>
            </a:r>
            <a:r>
              <a:rPr lang="en-US" sz="1400" spc="6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spc="60" dirty="0" smtClean="0">
                <a:latin typeface="Arial" pitchFamily="34" charset="0"/>
                <a:cs typeface="Arial" pitchFamily="34" charset="0"/>
              </a:rPr>
              <a:t>ССЫЛКУ В</a:t>
            </a:r>
            <a:r>
              <a:rPr lang="en-US" sz="1400" spc="6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spc="60" dirty="0" smtClean="0">
                <a:latin typeface="Arial" pitchFamily="34" charset="0"/>
                <a:cs typeface="Arial" pitchFamily="34" charset="0"/>
              </a:rPr>
              <a:t>ОРГАНИЗАЦИИ ОБРАЗОВАНИЯ</a:t>
            </a:r>
            <a:r>
              <a:rPr lang="en-US" sz="1400" spc="6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400" spc="6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" name="Group 9">
            <a:extLst>
              <a:ext uri="{FF2B5EF4-FFF2-40B4-BE49-F238E27FC236}">
                <a16:creationId xmlns="" xmlns:a16="http://schemas.microsoft.com/office/drawing/2014/main" id="{9965350E-9472-4815-9297-2800645B06F1}"/>
              </a:ext>
            </a:extLst>
          </p:cNvPr>
          <p:cNvGrpSpPr/>
          <p:nvPr/>
        </p:nvGrpSpPr>
        <p:grpSpPr>
          <a:xfrm>
            <a:off x="3655159" y="3688432"/>
            <a:ext cx="1277005" cy="1277005"/>
            <a:chOff x="899591" y="1902000"/>
            <a:chExt cx="1250671" cy="1250671"/>
          </a:xfrm>
        </p:grpSpPr>
        <p:sp>
          <p:nvSpPr>
            <p:cNvPr id="29" name="Oval 10">
              <a:extLst>
                <a:ext uri="{FF2B5EF4-FFF2-40B4-BE49-F238E27FC236}">
                  <a16:creationId xmlns="" xmlns:a16="http://schemas.microsoft.com/office/drawing/2014/main" id="{FB821AD1-150E-40F3-9FFE-C40DF07E60F9}"/>
                </a:ext>
              </a:extLst>
            </p:cNvPr>
            <p:cNvSpPr/>
            <p:nvPr/>
          </p:nvSpPr>
          <p:spPr>
            <a:xfrm>
              <a:off x="899591" y="1902000"/>
              <a:ext cx="1250671" cy="1250671"/>
            </a:xfrm>
            <a:prstGeom prst="ellipse">
              <a:avLst/>
            </a:prstGeom>
            <a:solidFill>
              <a:schemeClr val="tx2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0" name="Oval 11">
              <a:extLst>
                <a:ext uri="{FF2B5EF4-FFF2-40B4-BE49-F238E27FC236}">
                  <a16:creationId xmlns="" xmlns:a16="http://schemas.microsoft.com/office/drawing/2014/main" id="{61B8277D-29FF-4433-A024-D3C56CF111A6}"/>
                </a:ext>
              </a:extLst>
            </p:cNvPr>
            <p:cNvSpPr/>
            <p:nvPr/>
          </p:nvSpPr>
          <p:spPr>
            <a:xfrm>
              <a:off x="1016229" y="2018638"/>
              <a:ext cx="1017395" cy="101739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10C89658-710F-4531-9F5D-5946312B65CF}"/>
              </a:ext>
            </a:extLst>
          </p:cNvPr>
          <p:cNvSpPr txBox="1"/>
          <p:nvPr/>
        </p:nvSpPr>
        <p:spPr>
          <a:xfrm>
            <a:off x="3779912" y="3957905"/>
            <a:ext cx="10724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С ОО </a:t>
            </a:r>
            <a:r>
              <a:rPr lang="ru-RU" sz="9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(отдел образования)</a:t>
            </a:r>
            <a:r>
              <a:rPr lang="ru-RU" sz="11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11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в ОО до </a:t>
            </a:r>
            <a:r>
              <a:rPr lang="ru-RU" sz="1100" b="1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25.05.2021 г.</a:t>
            </a:r>
            <a:endParaRPr lang="ru-RU" sz="1100" b="1" dirty="0">
              <a:solidFill>
                <a:srgbClr val="19191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Oval 19">
            <a:extLst>
              <a:ext uri="{FF2B5EF4-FFF2-40B4-BE49-F238E27FC236}">
                <a16:creationId xmlns="" xmlns:a16="http://schemas.microsoft.com/office/drawing/2014/main" id="{193FECE9-43A2-4B0A-8B67-B9B144D231ED}"/>
              </a:ext>
            </a:extLst>
          </p:cNvPr>
          <p:cNvSpPr/>
          <p:nvPr/>
        </p:nvSpPr>
        <p:spPr>
          <a:xfrm>
            <a:off x="4553744" y="3569194"/>
            <a:ext cx="522312" cy="522312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4" name="Rectangle 9">
            <a:extLst>
              <a:ext uri="{FF2B5EF4-FFF2-40B4-BE49-F238E27FC236}">
                <a16:creationId xmlns="" xmlns:a16="http://schemas.microsoft.com/office/drawing/2014/main" id="{444E6227-4972-4DE6-BEB0-C3FC42991182}"/>
              </a:ext>
            </a:extLst>
          </p:cNvPr>
          <p:cNvSpPr/>
          <p:nvPr/>
        </p:nvSpPr>
        <p:spPr>
          <a:xfrm>
            <a:off x="4644008" y="3723878"/>
            <a:ext cx="360040" cy="21602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3491880" y="3428295"/>
            <a:ext cx="331029" cy="367591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" y="2"/>
            <a:ext cx="9143998" cy="62753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ИТОГОВАЯ АТТЕСТАЦИЯ ОБУЧАЮЩИХСЯ 11(12) КЛАССОВ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37"/>
          <p:cNvGrpSpPr/>
          <p:nvPr/>
        </p:nvGrpSpPr>
        <p:grpSpPr>
          <a:xfrm>
            <a:off x="2648480" y="1324839"/>
            <a:ext cx="3765942" cy="3743763"/>
            <a:chOff x="2648480" y="964799"/>
            <a:chExt cx="3765942" cy="3743763"/>
          </a:xfrm>
        </p:grpSpPr>
        <p:sp>
          <p:nvSpPr>
            <p:cNvPr id="11" name="Block Arc 3">
              <a:extLst>
                <a:ext uri="{FF2B5EF4-FFF2-40B4-BE49-F238E27FC236}">
                  <a16:creationId xmlns:a16="http://schemas.microsoft.com/office/drawing/2014/main" xmlns="" id="{318C2E1B-EC3B-4D1F-AD14-B959940C5018}"/>
                </a:ext>
              </a:extLst>
            </p:cNvPr>
            <p:cNvSpPr/>
            <p:nvPr/>
          </p:nvSpPr>
          <p:spPr>
            <a:xfrm>
              <a:off x="2658006" y="970409"/>
              <a:ext cx="3619171" cy="3619170"/>
            </a:xfrm>
            <a:prstGeom prst="blockArc">
              <a:avLst>
                <a:gd name="adj1" fmla="val 11665054"/>
                <a:gd name="adj2" fmla="val 16188267"/>
                <a:gd name="adj3" fmla="val 29857"/>
              </a:avLst>
            </a:prstGeom>
            <a:solidFill>
              <a:schemeClr val="bg1"/>
            </a:solidFill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2" name="Block Arc 4">
              <a:extLst>
                <a:ext uri="{FF2B5EF4-FFF2-40B4-BE49-F238E27FC236}">
                  <a16:creationId xmlns:a16="http://schemas.microsoft.com/office/drawing/2014/main" xmlns="" id="{F6358D7B-2B4C-4AA4-8E0A-5D0973949947}"/>
                </a:ext>
              </a:extLst>
            </p:cNvPr>
            <p:cNvSpPr/>
            <p:nvPr/>
          </p:nvSpPr>
          <p:spPr>
            <a:xfrm rot="4500000">
              <a:off x="2761979" y="964798"/>
              <a:ext cx="3619170" cy="3619171"/>
            </a:xfrm>
            <a:prstGeom prst="blockArc">
              <a:avLst>
                <a:gd name="adj1" fmla="val 11684609"/>
                <a:gd name="adj2" fmla="val 16173964"/>
                <a:gd name="adj3" fmla="val 29814"/>
              </a:avLst>
            </a:prstGeom>
            <a:solidFill>
              <a:schemeClr val="bg1"/>
            </a:solidFill>
            <a:ln w="762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3" name="Block Arc 5">
              <a:extLst>
                <a:ext uri="{FF2B5EF4-FFF2-40B4-BE49-F238E27FC236}">
                  <a16:creationId xmlns:a16="http://schemas.microsoft.com/office/drawing/2014/main" xmlns="" id="{806655E9-FEA6-4806-99F0-D464E1809E80}"/>
                </a:ext>
              </a:extLst>
            </p:cNvPr>
            <p:cNvSpPr/>
            <p:nvPr/>
          </p:nvSpPr>
          <p:spPr>
            <a:xfrm rot="9180000">
              <a:off x="2795251" y="1059874"/>
              <a:ext cx="3619171" cy="3619170"/>
            </a:xfrm>
            <a:prstGeom prst="blockArc">
              <a:avLst>
                <a:gd name="adj1" fmla="val 11508045"/>
                <a:gd name="adj2" fmla="val 16173964"/>
                <a:gd name="adj3" fmla="val 29814"/>
              </a:avLst>
            </a:prstGeom>
            <a:solidFill>
              <a:schemeClr val="bg1"/>
            </a:solidFill>
            <a:ln w="7620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4" name="Block Arc 6">
              <a:extLst>
                <a:ext uri="{FF2B5EF4-FFF2-40B4-BE49-F238E27FC236}">
                  <a16:creationId xmlns:a16="http://schemas.microsoft.com/office/drawing/2014/main" xmlns="" id="{78578029-514C-4001-9A86-AA76B3684E9B}"/>
                </a:ext>
              </a:extLst>
            </p:cNvPr>
            <p:cNvSpPr/>
            <p:nvPr/>
          </p:nvSpPr>
          <p:spPr>
            <a:xfrm rot="17100000">
              <a:off x="2648481" y="1089391"/>
              <a:ext cx="3619170" cy="3619171"/>
            </a:xfrm>
            <a:prstGeom prst="blockArc">
              <a:avLst>
                <a:gd name="adj1" fmla="val 11665054"/>
                <a:gd name="adj2" fmla="val 16173964"/>
                <a:gd name="adj3" fmla="val 29814"/>
              </a:avLst>
            </a:prstGeom>
            <a:solidFill>
              <a:schemeClr val="bg1"/>
            </a:solidFill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5" name="Teardrop 7">
            <a:extLst>
              <a:ext uri="{FF2B5EF4-FFF2-40B4-BE49-F238E27FC236}">
                <a16:creationId xmlns:a16="http://schemas.microsoft.com/office/drawing/2014/main" xmlns="" id="{9E216DA0-B739-4BB5-AC55-76518F73D15E}"/>
              </a:ext>
            </a:extLst>
          </p:cNvPr>
          <p:cNvSpPr/>
          <p:nvPr/>
        </p:nvSpPr>
        <p:spPr>
          <a:xfrm rot="8100000">
            <a:off x="3919790" y="2631173"/>
            <a:ext cx="1195410" cy="1195410"/>
          </a:xfrm>
          <a:prstGeom prst="teardrop">
            <a:avLst>
              <a:gd name="adj" fmla="val 182889"/>
            </a:avLst>
          </a:prstGeom>
          <a:solidFill>
            <a:schemeClr val="tx2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93983EA5-752F-476E-B71A-1620C5A16D65}"/>
              </a:ext>
            </a:extLst>
          </p:cNvPr>
          <p:cNvSpPr txBox="1"/>
          <p:nvPr/>
        </p:nvSpPr>
        <p:spPr>
          <a:xfrm>
            <a:off x="6301208" y="1700103"/>
            <a:ext cx="28072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spc="-19" dirty="0" smtClean="0">
                <a:latin typeface="Arial" pitchFamily="34" charset="0"/>
                <a:cs typeface="Arial" pitchFamily="34" charset="0"/>
              </a:rPr>
              <a:t>ПОСЛЕ </a:t>
            </a:r>
            <a:r>
              <a:rPr lang="ru-RU" sz="1200" spc="26" dirty="0" smtClean="0">
                <a:latin typeface="Arial" pitchFamily="34" charset="0"/>
                <a:cs typeface="Arial" pitchFamily="34" charset="0"/>
              </a:rPr>
              <a:t>РАЗАРХИВИРОВАНИЯ  </a:t>
            </a:r>
            <a:r>
              <a:rPr lang="ru-RU" sz="1200" spc="-45" dirty="0" smtClean="0">
                <a:latin typeface="Arial" pitchFamily="34" charset="0"/>
                <a:cs typeface="Arial" pitchFamily="34" charset="0"/>
              </a:rPr>
              <a:t>ФАЙЛОВ </a:t>
            </a:r>
            <a:r>
              <a:rPr lang="ru-RU" sz="1200" spc="34" dirty="0" smtClean="0">
                <a:latin typeface="Arial" pitchFamily="34" charset="0"/>
                <a:cs typeface="Arial" pitchFamily="34" charset="0"/>
              </a:rPr>
              <a:t>ЭКЗАМЕНАЦИОННЫЕ  </a:t>
            </a:r>
            <a:r>
              <a:rPr lang="ru-RU" sz="1200" spc="-4" dirty="0" smtClean="0">
                <a:latin typeface="Arial" pitchFamily="34" charset="0"/>
                <a:cs typeface="Arial" pitchFamily="34" charset="0"/>
              </a:rPr>
              <a:t>МАТЕРИАЛЫ </a:t>
            </a:r>
            <a:r>
              <a:rPr lang="ru-RU" sz="1200" spc="30" dirty="0" smtClean="0">
                <a:latin typeface="Arial" pitchFamily="34" charset="0"/>
                <a:cs typeface="Arial" pitchFamily="34" charset="0"/>
              </a:rPr>
              <a:t>РАСПЕЧАТЫВАЮТСЯ, УПАКОВЫВАЮТСЯ </a:t>
            </a:r>
            <a:r>
              <a:rPr lang="ru-RU" sz="1200" spc="45" dirty="0" smtClean="0">
                <a:latin typeface="Arial" pitchFamily="34" charset="0"/>
                <a:cs typeface="Arial" pitchFamily="34" charset="0"/>
              </a:rPr>
              <a:t>И  </a:t>
            </a:r>
            <a:r>
              <a:rPr lang="ru-RU" sz="1200" spc="-8" dirty="0" smtClean="0">
                <a:latin typeface="Arial" pitchFamily="34" charset="0"/>
                <a:cs typeface="Arial" pitchFamily="34" charset="0"/>
              </a:rPr>
              <a:t>ПЕРЕДАЮТСЯ </a:t>
            </a:r>
            <a:r>
              <a:rPr lang="ru-RU" sz="1200" spc="-53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1200" spc="11" dirty="0" smtClean="0">
                <a:latin typeface="Arial" pitchFamily="34" charset="0"/>
                <a:cs typeface="Arial" pitchFamily="34" charset="0"/>
              </a:rPr>
              <a:t>ПРОВЕДЕНИЯ  </a:t>
            </a:r>
            <a:r>
              <a:rPr lang="ru-RU" sz="1200" spc="30" dirty="0" smtClean="0">
                <a:latin typeface="Arial" pitchFamily="34" charset="0"/>
                <a:cs typeface="Arial" pitchFamily="34" charset="0"/>
              </a:rPr>
              <a:t>ЭКЗАМЕНОВ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465A1A29-52BE-4AC9-AF81-521240F87180}"/>
              </a:ext>
            </a:extLst>
          </p:cNvPr>
          <p:cNvSpPr txBox="1"/>
          <p:nvPr/>
        </p:nvSpPr>
        <p:spPr>
          <a:xfrm>
            <a:off x="6264696" y="3795886"/>
            <a:ext cx="27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4"/>
              </a:spcBef>
            </a:pPr>
            <a:r>
              <a:rPr lang="ru-RU" sz="1200" spc="8" dirty="0" smtClean="0">
                <a:latin typeface="Arial" pitchFamily="34" charset="0"/>
                <a:cs typeface="Arial" pitchFamily="34" charset="0"/>
              </a:rPr>
              <a:t>ОТВЕТСТВЕННОСТЬ </a:t>
            </a:r>
            <a:r>
              <a:rPr lang="ru-RU" sz="1200" spc="-49" dirty="0" smtClean="0">
                <a:latin typeface="Arial" pitchFamily="34" charset="0"/>
                <a:cs typeface="Arial" pitchFamily="34" charset="0"/>
              </a:rPr>
              <a:t>ЗА </a:t>
            </a:r>
            <a:r>
              <a:rPr lang="ru-RU" sz="1200" spc="8" dirty="0" smtClean="0">
                <a:latin typeface="Arial" pitchFamily="34" charset="0"/>
                <a:cs typeface="Arial" pitchFamily="34" charset="0"/>
              </a:rPr>
              <a:t>ЭКЗАМЕНАЦИОННЫЕ </a:t>
            </a:r>
            <a:r>
              <a:rPr lang="ru-RU" sz="1200" spc="-4" dirty="0" smtClean="0">
                <a:latin typeface="Arial" pitchFamily="34" charset="0"/>
                <a:cs typeface="Arial" pitchFamily="34" charset="0"/>
              </a:rPr>
              <a:t>МАТЕРИАЛЫ </a:t>
            </a:r>
            <a:r>
              <a:rPr lang="ru-RU" sz="1200" spc="8" dirty="0" smtClean="0">
                <a:latin typeface="Arial" pitchFamily="34" charset="0"/>
                <a:cs typeface="Arial" pitchFamily="34" charset="0"/>
              </a:rPr>
              <a:t>НЕСУТ </a:t>
            </a:r>
            <a:r>
              <a:rPr lang="ru-RU" sz="1200" spc="-26" dirty="0" smtClean="0">
                <a:latin typeface="Arial" pitchFamily="34" charset="0"/>
                <a:cs typeface="Arial" pitchFamily="34" charset="0"/>
              </a:rPr>
              <a:t>ОТДЕЛЫ </a:t>
            </a:r>
            <a:r>
              <a:rPr lang="ru-RU" sz="1200" spc="45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1200" spc="49" dirty="0" smtClean="0">
                <a:latin typeface="Arial" pitchFamily="34" charset="0"/>
                <a:cs typeface="Arial" pitchFamily="34" charset="0"/>
              </a:rPr>
              <a:t>ОРГАНИЗАЦИИ </a:t>
            </a:r>
            <a:r>
              <a:rPr lang="ru-RU" sz="1200" spc="15" dirty="0" smtClean="0">
                <a:latin typeface="Arial" pitchFamily="34" charset="0"/>
                <a:cs typeface="Arial" pitchFamily="34" charset="0"/>
              </a:rPr>
              <a:t>ОБРАЗОВАНИЯ, ПРЕДСТАВЛЕННЫЕ ОТВЕТСТВЕННЫЕ ЛИЦА СТОРОН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7324D5F1-228C-4872-A00C-F3DBBF0C0D9E}"/>
              </a:ext>
            </a:extLst>
          </p:cNvPr>
          <p:cNvSpPr txBox="1"/>
          <p:nvPr/>
        </p:nvSpPr>
        <p:spPr>
          <a:xfrm>
            <a:off x="0" y="1668745"/>
            <a:ext cx="3059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spc="-83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en-US" sz="1200" spc="-83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spc="8" dirty="0" smtClean="0">
                <a:latin typeface="Arial" pitchFamily="34" charset="0"/>
                <a:cs typeface="Arial" pitchFamily="34" charset="0"/>
              </a:rPr>
              <a:t>УСТАНОВЛЕННЫЕ </a:t>
            </a:r>
            <a:r>
              <a:rPr lang="ru-RU" sz="1200" spc="23" dirty="0" smtClean="0">
                <a:latin typeface="Arial" pitchFamily="34" charset="0"/>
                <a:cs typeface="Arial" pitchFamily="34" charset="0"/>
              </a:rPr>
              <a:t>МОН </a:t>
            </a:r>
            <a:r>
              <a:rPr lang="ru-RU" sz="1200" spc="30" dirty="0" smtClean="0">
                <a:latin typeface="Arial" pitchFamily="34" charset="0"/>
                <a:cs typeface="Arial" pitchFamily="34" charset="0"/>
              </a:rPr>
              <a:t>РК </a:t>
            </a:r>
            <a:r>
              <a:rPr lang="ru-RU" sz="1200" spc="49" dirty="0" smtClean="0">
                <a:latin typeface="Arial" pitchFamily="34" charset="0"/>
                <a:cs typeface="Arial" pitchFamily="34" charset="0"/>
              </a:rPr>
              <a:t>СРОКИ</a:t>
            </a:r>
            <a:r>
              <a:rPr lang="ru-RU" sz="1200" spc="3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200" spc="49" dirty="0" smtClean="0">
                <a:latin typeface="Arial" pitchFamily="34" charset="0"/>
                <a:cs typeface="Arial" pitchFamily="34" charset="0"/>
              </a:rPr>
              <a:t>ОРГАНИЗАЦИИ </a:t>
            </a:r>
            <a:r>
              <a:rPr lang="ru-RU" sz="1200" spc="11" dirty="0" smtClean="0">
                <a:latin typeface="Arial" pitchFamily="34" charset="0"/>
                <a:cs typeface="Arial" pitchFamily="34" charset="0"/>
              </a:rPr>
              <a:t>ОБРАЗОВАНИЯ</a:t>
            </a:r>
            <a:r>
              <a:rPr lang="en-US" sz="1200" spc="1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spc="15" dirty="0" smtClean="0">
                <a:latin typeface="Arial" pitchFamily="34" charset="0"/>
                <a:cs typeface="Arial" pitchFamily="34" charset="0"/>
              </a:rPr>
              <a:t>ПОЛУЧАЮТ </a:t>
            </a:r>
            <a:r>
              <a:rPr lang="ru-RU" sz="1200" spc="-8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sz="1200" spc="26" dirty="0" smtClean="0">
                <a:latin typeface="Arial" pitchFamily="34" charset="0"/>
                <a:cs typeface="Arial" pitchFamily="34" charset="0"/>
              </a:rPr>
              <a:t>НЦТ </a:t>
            </a:r>
            <a:r>
              <a:rPr lang="ru-RU" sz="1200" spc="-11" dirty="0" smtClean="0">
                <a:latin typeface="Arial" pitchFamily="34" charset="0"/>
                <a:cs typeface="Arial" pitchFamily="34" charset="0"/>
              </a:rPr>
              <a:t>ПАРОЛЬ </a:t>
            </a:r>
            <a:r>
              <a:rPr lang="ru-RU" sz="1200" spc="-53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1200" spc="26" dirty="0" smtClean="0">
                <a:latin typeface="Arial" pitchFamily="34" charset="0"/>
                <a:cs typeface="Arial" pitchFamily="34" charset="0"/>
              </a:rPr>
              <a:t>РАЗАРХИВИРОВАНИЯ </a:t>
            </a:r>
            <a:r>
              <a:rPr lang="ru-RU" sz="1200" spc="-30" dirty="0" smtClean="0">
                <a:latin typeface="Arial" pitchFamily="34" charset="0"/>
                <a:cs typeface="Arial" pitchFamily="34" charset="0"/>
              </a:rPr>
              <a:t>ФАЙЛОВ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D508484C-5B6D-4ACE-B90F-625F32E35582}"/>
              </a:ext>
            </a:extLst>
          </p:cNvPr>
          <p:cNvSpPr txBox="1"/>
          <p:nvPr/>
        </p:nvSpPr>
        <p:spPr>
          <a:xfrm>
            <a:off x="179512" y="3756977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4"/>
              </a:spcBef>
            </a:pPr>
            <a:r>
              <a:rPr lang="ru-RU" sz="1200" spc="45" dirty="0" smtClean="0">
                <a:latin typeface="Arial" pitchFamily="34" charset="0"/>
                <a:cs typeface="Arial" pitchFamily="34" charset="0"/>
              </a:rPr>
              <a:t>ОРГАНИЗАЦИИ </a:t>
            </a:r>
            <a:r>
              <a:rPr lang="ru-RU" sz="1200" spc="11" dirty="0" smtClean="0">
                <a:latin typeface="Arial" pitchFamily="34" charset="0"/>
                <a:cs typeface="Arial" pitchFamily="34" charset="0"/>
              </a:rPr>
              <a:t>ОБРАЗОВАНИЯ </a:t>
            </a:r>
            <a:r>
              <a:rPr lang="ru-RU" sz="1200" spc="15" dirty="0" smtClean="0">
                <a:latin typeface="Arial" pitchFamily="34" charset="0"/>
                <a:cs typeface="Arial" pitchFamily="34" charset="0"/>
              </a:rPr>
              <a:t>ПОЛУЧАЮТ </a:t>
            </a:r>
            <a:r>
              <a:rPr lang="ru-RU" sz="1200" spc="11" dirty="0" smtClean="0">
                <a:latin typeface="Arial" pitchFamily="34" charset="0"/>
                <a:cs typeface="Arial" pitchFamily="34" charset="0"/>
              </a:rPr>
              <a:t>ССЫЛКУ</a:t>
            </a:r>
            <a:r>
              <a:rPr lang="ru-RU" sz="1200" spc="-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spc="-53" dirty="0" smtClean="0">
                <a:latin typeface="Arial" pitchFamily="34" charset="0"/>
                <a:cs typeface="Arial" pitchFamily="34" charset="0"/>
              </a:rPr>
              <a:t>ДЛЯ  </a:t>
            </a:r>
            <a:r>
              <a:rPr lang="ru-RU" sz="1200" spc="38" dirty="0" smtClean="0">
                <a:latin typeface="Arial" pitchFamily="34" charset="0"/>
                <a:cs typeface="Arial" pitchFamily="34" charset="0"/>
              </a:rPr>
              <a:t>СКАЧИВАНИЯ АРХИВИРОВАННОГО  </a:t>
            </a:r>
            <a:r>
              <a:rPr lang="ru-RU" sz="1200" spc="-41" dirty="0" smtClean="0">
                <a:latin typeface="Arial" pitchFamily="34" charset="0"/>
                <a:cs typeface="Arial" pitchFamily="34" charset="0"/>
              </a:rPr>
              <a:t>ФАЙЛА </a:t>
            </a:r>
          </a:p>
        </p:txBody>
      </p:sp>
      <p:sp>
        <p:nvSpPr>
          <p:cNvPr id="34" name="Rounded Rectangle 6">
            <a:extLst>
              <a:ext uri="{FF2B5EF4-FFF2-40B4-BE49-F238E27FC236}">
                <a16:creationId xmlns:a16="http://schemas.microsoft.com/office/drawing/2014/main" xmlns="" id="{24BEE717-A09F-4978-9ECA-470B331686BA}"/>
              </a:ext>
            </a:extLst>
          </p:cNvPr>
          <p:cNvSpPr/>
          <p:nvPr/>
        </p:nvSpPr>
        <p:spPr>
          <a:xfrm>
            <a:off x="5108204" y="1905245"/>
            <a:ext cx="493148" cy="501378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7" name="Rectangle 9">
            <a:extLst>
              <a:ext uri="{FF2B5EF4-FFF2-40B4-BE49-F238E27FC236}">
                <a16:creationId xmlns:a16="http://schemas.microsoft.com/office/drawing/2014/main" xmlns="" id="{41454D26-A65D-42D2-89C1-34372A47F8E8}"/>
              </a:ext>
            </a:extLst>
          </p:cNvPr>
          <p:cNvSpPr/>
          <p:nvPr/>
        </p:nvSpPr>
        <p:spPr>
          <a:xfrm flipH="1">
            <a:off x="4139952" y="2859782"/>
            <a:ext cx="792088" cy="64807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2" name="Oval 6">
            <a:extLst>
              <a:ext uri="{FF2B5EF4-FFF2-40B4-BE49-F238E27FC236}">
                <a16:creationId xmlns:a16="http://schemas.microsoft.com/office/drawing/2014/main" xmlns="" id="{319E467E-1F19-4CBB-A070-3B6CE4078D17}"/>
              </a:ext>
            </a:extLst>
          </p:cNvPr>
          <p:cNvSpPr/>
          <p:nvPr/>
        </p:nvSpPr>
        <p:spPr>
          <a:xfrm>
            <a:off x="3419872" y="1851670"/>
            <a:ext cx="576064" cy="648072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pic>
        <p:nvPicPr>
          <p:cNvPr id="19460" name="Picture 4" descr="Folder Zip Icon - Unified Icons - SoftIcons.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435846"/>
            <a:ext cx="576064" cy="576064"/>
          </a:xfrm>
          <a:prstGeom prst="rect">
            <a:avLst/>
          </a:prstGeom>
          <a:noFill/>
        </p:spPr>
      </p:pic>
      <p:sp>
        <p:nvSpPr>
          <p:cNvPr id="45" name="Frame 17">
            <a:extLst>
              <a:ext uri="{FF2B5EF4-FFF2-40B4-BE49-F238E27FC236}">
                <a16:creationId xmlns:a16="http://schemas.microsoft.com/office/drawing/2014/main" xmlns="" id="{1278BF84-DDF3-43F8-88E4-A0F28E4079EF}"/>
              </a:ext>
            </a:extLst>
          </p:cNvPr>
          <p:cNvSpPr/>
          <p:nvPr/>
        </p:nvSpPr>
        <p:spPr>
          <a:xfrm>
            <a:off x="5508104" y="3435846"/>
            <a:ext cx="508153" cy="50815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6" name="Oval 21">
            <a:extLst>
              <a:ext uri="{FF2B5EF4-FFF2-40B4-BE49-F238E27FC236}">
                <a16:creationId xmlns:a16="http://schemas.microsoft.com/office/drawing/2014/main" xmlns="" id="{F1BC24C4-33F9-47A1-886C-1C148A6D06DC}"/>
              </a:ext>
            </a:extLst>
          </p:cNvPr>
          <p:cNvSpPr/>
          <p:nvPr/>
        </p:nvSpPr>
        <p:spPr>
          <a:xfrm>
            <a:off x="1216196" y="3180913"/>
            <a:ext cx="475484" cy="47548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01</a:t>
            </a:r>
            <a:endParaRPr lang="ko-KR" altLang="en-US" sz="105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Oval 21">
            <a:extLst>
              <a:ext uri="{FF2B5EF4-FFF2-40B4-BE49-F238E27FC236}">
                <a16:creationId xmlns:a16="http://schemas.microsoft.com/office/drawing/2014/main" xmlns="" id="{F1BC24C4-33F9-47A1-886C-1C148A6D06DC}"/>
              </a:ext>
            </a:extLst>
          </p:cNvPr>
          <p:cNvSpPr/>
          <p:nvPr/>
        </p:nvSpPr>
        <p:spPr>
          <a:xfrm>
            <a:off x="1187624" y="1131590"/>
            <a:ext cx="475484" cy="47548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02</a:t>
            </a:r>
            <a:endParaRPr lang="ko-KR" altLang="en-US" sz="105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Oval 21">
            <a:extLst>
              <a:ext uri="{FF2B5EF4-FFF2-40B4-BE49-F238E27FC236}">
                <a16:creationId xmlns:a16="http://schemas.microsoft.com/office/drawing/2014/main" xmlns="" id="{F1BC24C4-33F9-47A1-886C-1C148A6D06DC}"/>
              </a:ext>
            </a:extLst>
          </p:cNvPr>
          <p:cNvSpPr/>
          <p:nvPr/>
        </p:nvSpPr>
        <p:spPr>
          <a:xfrm>
            <a:off x="7408884" y="1160162"/>
            <a:ext cx="475484" cy="47548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03</a:t>
            </a:r>
            <a:endParaRPr lang="ko-KR" altLang="en-US" sz="105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Oval 21">
            <a:extLst>
              <a:ext uri="{FF2B5EF4-FFF2-40B4-BE49-F238E27FC236}">
                <a16:creationId xmlns:a16="http://schemas.microsoft.com/office/drawing/2014/main" xmlns="" id="{F1BC24C4-33F9-47A1-886C-1C148A6D06DC}"/>
              </a:ext>
            </a:extLst>
          </p:cNvPr>
          <p:cNvSpPr/>
          <p:nvPr/>
        </p:nvSpPr>
        <p:spPr>
          <a:xfrm>
            <a:off x="7408884" y="3219822"/>
            <a:ext cx="475484" cy="475484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04</a:t>
            </a:r>
            <a:endParaRPr lang="ko-KR" altLang="en-US" sz="105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" y="699542"/>
            <a:ext cx="9144000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>
              <a:defRPr/>
            </a:pPr>
            <a:r>
              <a:rPr lang="ru-RU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ПОРЯДОК ПОЛУЧЕНИЯ</a:t>
            </a: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ЭКЗАМЕНАЦИОННЫХ МАТЕРИАЛОВ</a:t>
            </a: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 defTabSz="685800">
              <a:defRPr/>
            </a:pPr>
            <a:r>
              <a:rPr lang="ru-RU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ЭЛЕКТРОННОМ ФОРМАТЕ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" y="2"/>
            <a:ext cx="9143998" cy="62753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ИТОГОВАЯ АТТЕСТАЦИЯ ОБУЧАЮЩИХСЯ 11(12) КЛАССОВ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19" y="699542"/>
            <a:ext cx="8640961" cy="31547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>
              <a:defRPr/>
            </a:pPr>
            <a:r>
              <a:rPr lang="ru-RU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РАСПЕЧАТКА И УПАКОВКА ЭКЗАМЕНАЦИОННЫХ МАТЕРИАЛОВ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1EDF784E-0911-4B10-8876-889803C61D1E}"/>
              </a:ext>
            </a:extLst>
          </p:cNvPr>
          <p:cNvSpPr txBox="1"/>
          <p:nvPr/>
        </p:nvSpPr>
        <p:spPr>
          <a:xfrm>
            <a:off x="1403648" y="1082229"/>
            <a:ext cx="864096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k-KZ" altLang="ko-KR" sz="4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</a:t>
            </a:r>
            <a:endParaRPr lang="ko-KR" altLang="en-US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8B4CBF7E-7F68-450C-9FEC-617CDF1521A6}"/>
              </a:ext>
            </a:extLst>
          </p:cNvPr>
          <p:cNvSpPr txBox="1"/>
          <p:nvPr/>
        </p:nvSpPr>
        <p:spPr>
          <a:xfrm>
            <a:off x="2051720" y="1203598"/>
            <a:ext cx="6840760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altLang="ko-KR" sz="1300" dirty="0" smtClean="0">
                <a:latin typeface="Arial" pitchFamily="34" charset="0"/>
                <a:cs typeface="Arial" pitchFamily="34" charset="0"/>
              </a:rPr>
              <a:t>АРХИВИРОВАННЫЙ ФАЙЛ ВСКРЫВАЕТСЯ В ОРГАНИЗАЦИИ ОБРАЗОВАНИЯ С ПОМОЩЬЮ ПАРОЛЯ, ПОЛУЧЕННОГО ОТ НЦТ. ЭКЗАМЕНАЦИОННЫЕ МАТЕРИАЛЫ ИЗ ФАЙЛА РАСПЕЧАТЫВАЮТСЯ В ОРГАНИЗАЦИИ ОБРАЗОВАНИЯ СОГЛАСНО КОЛИЧЕСТВУ ВЫПУСКНИКОВ ЗА ОДИН ДЕНЬ ДО ЭКЗАМЕНА.</a:t>
            </a:r>
          </a:p>
          <a:p>
            <a:endParaRPr lang="kk-KZ" altLang="ko-KR" sz="7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altLang="ko-KR" sz="13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СРОКИ ПОЛУЧЕНИЯ ПАРОЛЯ И РАСПЕЧАТКА МАТЕРИАЛОВ: </a:t>
            </a:r>
          </a:p>
          <a:p>
            <a:r>
              <a:rPr lang="kk-KZ" altLang="ko-KR" sz="1100" b="1" i="1" dirty="0" smtClean="0">
                <a:latin typeface="Arial" pitchFamily="34" charset="0"/>
                <a:cs typeface="Arial" pitchFamily="34" charset="0"/>
              </a:rPr>
              <a:t>(от НЦТ в УО – с 9:00 до 10:00, от УО в ОО (отделы образования) – с 10:00 до 13:00, </a:t>
            </a:r>
          </a:p>
          <a:p>
            <a:r>
              <a:rPr lang="kk-KZ" altLang="ko-KR" sz="1100" b="1" i="1" dirty="0" smtClean="0">
                <a:latin typeface="Arial" pitchFamily="34" charset="0"/>
                <a:cs typeface="Arial" pitchFamily="34" charset="0"/>
              </a:rPr>
              <a:t>от ОО в организации образования – с 16:00 до 17:00):</a:t>
            </a:r>
            <a:endParaRPr lang="kk-KZ" altLang="ko-KR" sz="1400" b="1" i="1" dirty="0" smtClean="0">
              <a:latin typeface="Arial" pitchFamily="34" charset="0"/>
              <a:cs typeface="Arial" pitchFamily="34" charset="0"/>
            </a:endParaRPr>
          </a:p>
          <a:p>
            <a:endParaRPr lang="kk-KZ" altLang="ko-KR" sz="7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87313">
              <a:buFont typeface="Arial" pitchFamily="34" charset="0"/>
              <a:buChar char="•"/>
              <a:tabLst>
                <a:tab pos="182563" algn="l"/>
              </a:tabLst>
            </a:pPr>
            <a:r>
              <a:rPr lang="kk-KZ" sz="10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ТЕМЫ ЭССЕ ПО ЯЗЫКУ ОБУЧЕНИЯ – </a:t>
            </a:r>
            <a:r>
              <a:rPr lang="kk-KZ" sz="1050" b="1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31 МАЯ 2021 г.</a:t>
            </a:r>
            <a:r>
              <a:rPr lang="kk-KZ" sz="10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indent="87313">
              <a:buFont typeface="Arial" pitchFamily="34" charset="0"/>
              <a:buChar char="•"/>
              <a:tabLst>
                <a:tab pos="182563" algn="l"/>
              </a:tabLst>
            </a:pPr>
            <a:r>
              <a:rPr lang="kk-KZ" sz="10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ПИСЬМЕННЫЙ ЭКЗАМЕН </a:t>
            </a:r>
            <a:r>
              <a:rPr lang="ru-RU" sz="10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ПО АЛГЕБРЕ И НАЧАЛАМ АНАЛИЗА – </a:t>
            </a:r>
            <a:r>
              <a:rPr lang="ru-RU" sz="1050" b="1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3 ИЮНЯ 2021 </a:t>
            </a:r>
            <a:r>
              <a:rPr lang="kk-KZ" sz="1050" b="1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г.</a:t>
            </a:r>
            <a:r>
              <a:rPr lang="kk-KZ" sz="10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indent="87313">
              <a:buFont typeface="Arial" pitchFamily="34" charset="0"/>
              <a:buChar char="•"/>
              <a:tabLst>
                <a:tab pos="182563" algn="l"/>
              </a:tabLst>
            </a:pPr>
            <a:r>
              <a:rPr lang="kk-KZ" sz="10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КНИЖКИ ВОПРОСНИКИ </a:t>
            </a:r>
            <a:r>
              <a:rPr lang="ru-RU" sz="10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ПО ИСТОРИИ КАЗАХСТАНА – </a:t>
            </a:r>
            <a:r>
              <a:rPr lang="ru-RU" sz="1050" b="1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6 ИЮНЯ 2021 </a:t>
            </a:r>
            <a:r>
              <a:rPr lang="kk-KZ" sz="1050" b="1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г.</a:t>
            </a:r>
            <a:r>
              <a:rPr lang="kk-KZ" sz="10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indent="87313">
              <a:buFont typeface="Arial" pitchFamily="34" charset="0"/>
              <a:buChar char="•"/>
              <a:tabLst>
                <a:tab pos="182563" algn="l"/>
              </a:tabLst>
            </a:pPr>
            <a:r>
              <a:rPr lang="kk-KZ" sz="10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КНИЖКИ ВОПРОСНИКИ С АУДИОМАТЕРИАЛАМИ </a:t>
            </a:r>
            <a:r>
              <a:rPr lang="ru-RU" sz="1000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ПО КАЗАХСКОМУ/РУССКОМУ ЯЗЫКУ – </a:t>
            </a:r>
            <a:r>
              <a:rPr lang="ru-RU" sz="1050" b="1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9 ИЮНЯ 2021 </a:t>
            </a:r>
            <a:r>
              <a:rPr lang="kk-KZ" sz="1050" b="1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г</a:t>
            </a:r>
            <a:r>
              <a:rPr lang="kk-KZ" sz="1050" b="1" dirty="0" smtClean="0">
                <a:solidFill>
                  <a:srgbClr val="191919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altLang="ko-KR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1EDF784E-0911-4B10-8876-889803C61D1E}"/>
              </a:ext>
            </a:extLst>
          </p:cNvPr>
          <p:cNvSpPr txBox="1"/>
          <p:nvPr/>
        </p:nvSpPr>
        <p:spPr>
          <a:xfrm>
            <a:off x="1478320" y="3386485"/>
            <a:ext cx="717416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k-KZ" altLang="ko-KR" sz="4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endParaRPr lang="ko-KR" altLang="en-US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8B4CBF7E-7F68-450C-9FEC-617CDF1521A6}"/>
              </a:ext>
            </a:extLst>
          </p:cNvPr>
          <p:cNvSpPr txBox="1"/>
          <p:nvPr/>
        </p:nvSpPr>
        <p:spPr>
          <a:xfrm>
            <a:off x="2051720" y="3507854"/>
            <a:ext cx="6840760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altLang="ko-KR" sz="1300" dirty="0" smtClean="0">
                <a:latin typeface="Arial" pitchFamily="34" charset="0"/>
                <a:cs typeface="Arial" pitchFamily="34" charset="0"/>
              </a:rPr>
              <a:t>ТЕМЫ ЭССЕ, КОНТРОЛЬНАЯ РАБОТА УПАКОВЫВАЮТСЯ В КОНВЕРТЫ, КНИЖКИ ВОПРОСНИКИ </a:t>
            </a:r>
            <a:r>
              <a:rPr lang="kk-KZ" altLang="ko-KR" sz="13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kk-KZ" altLang="ko-KR" sz="1300" dirty="0" smtClean="0">
                <a:latin typeface="Arial" pitchFamily="34" charset="0"/>
                <a:cs typeface="Arial" pitchFamily="34" charset="0"/>
              </a:rPr>
              <a:t>ЛИСТЫ ОТВЕТОВ В КОРОБКУ ПО КАЖДОМУ КЛАССУ ОТДЕЛЬНО. </a:t>
            </a:r>
            <a:r>
              <a:rPr lang="kk-KZ" altLang="ko-KR" sz="1300" dirty="0" smtClean="0">
                <a:latin typeface="Arial" pitchFamily="34" charset="0"/>
                <a:cs typeface="Arial" pitchFamily="34" charset="0"/>
              </a:rPr>
              <a:t>АУДИОМАТЕРИАЛЫ ЗАГРУЖАЮТСЯ НА ЭЛЕКТРОННЫЙ НОСИТЕЛЬ И УПАКОВЫВАЮТСЯ В КОРОБКУ ВМЕСТЕ С КНИЖКАМИ ВОПРОСНИКАМИ И ЛИСТАМИ ОТВЕТОВ.</a:t>
            </a:r>
            <a:endParaRPr lang="kk-KZ" altLang="ko-KR" sz="1300" dirty="0" smtClean="0">
              <a:latin typeface="Arial" pitchFamily="34" charset="0"/>
              <a:cs typeface="Arial" pitchFamily="34" charset="0"/>
            </a:endParaRPr>
          </a:p>
          <a:p>
            <a:r>
              <a:rPr lang="kk-KZ" altLang="ko-KR" sz="1300" dirty="0" smtClean="0">
                <a:latin typeface="Arial" pitchFamily="34" charset="0"/>
                <a:cs typeface="Arial" pitchFamily="34" charset="0"/>
              </a:rPr>
              <a:t>УПАКОВАННЫЕ МАТЕРИАЛЫ ОПЕЧАТЫВАЮТСЯ ДАТОЙ И ПЕЧАТЬЮ ОРГАНИЗАЦИИ ОБРАЗОВАНИЯ.</a:t>
            </a:r>
            <a:endParaRPr lang="en-US" altLang="ko-KR" sz="1300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5"/>
          <p:cNvGrpSpPr/>
          <p:nvPr/>
        </p:nvGrpSpPr>
        <p:grpSpPr>
          <a:xfrm>
            <a:off x="323528" y="1563638"/>
            <a:ext cx="1224136" cy="2304256"/>
            <a:chOff x="341172" y="1438149"/>
            <a:chExt cx="2880463" cy="3276228"/>
          </a:xfrm>
        </p:grpSpPr>
        <p:sp>
          <p:nvSpPr>
            <p:cNvPr id="26" name="Freeform 15">
              <a:extLst>
                <a:ext uri="{FF2B5EF4-FFF2-40B4-BE49-F238E27FC236}">
                  <a16:creationId xmlns="" xmlns:a16="http://schemas.microsoft.com/office/drawing/2014/main" id="{EF968E12-8FFC-4934-B4D8-6DEAA88C7CA8}"/>
                </a:ext>
              </a:extLst>
            </p:cNvPr>
            <p:cNvSpPr/>
            <p:nvPr/>
          </p:nvSpPr>
          <p:spPr>
            <a:xfrm rot="16200000">
              <a:off x="1201414" y="2694156"/>
              <a:ext cx="3163158" cy="877284"/>
            </a:xfrm>
            <a:custGeom>
              <a:avLst/>
              <a:gdLst>
                <a:gd name="connsiteX0" fmla="*/ 190500 w 2559050"/>
                <a:gd name="connsiteY0" fmla="*/ 0 h 698500"/>
                <a:gd name="connsiteX1" fmla="*/ 0 w 2559050"/>
                <a:gd name="connsiteY1" fmla="*/ 152400 h 698500"/>
                <a:gd name="connsiteX2" fmla="*/ 6350 w 2559050"/>
                <a:gd name="connsiteY2" fmla="*/ 215900 h 698500"/>
                <a:gd name="connsiteX3" fmla="*/ 2501900 w 2559050"/>
                <a:gd name="connsiteY3" fmla="*/ 241300 h 698500"/>
                <a:gd name="connsiteX4" fmla="*/ 2470150 w 2559050"/>
                <a:gd name="connsiteY4" fmla="*/ 552450 h 698500"/>
                <a:gd name="connsiteX5" fmla="*/ 76200 w 2559050"/>
                <a:gd name="connsiteY5" fmla="*/ 565150 h 698500"/>
                <a:gd name="connsiteX6" fmla="*/ 101600 w 2559050"/>
                <a:gd name="connsiteY6" fmla="*/ 520700 h 698500"/>
                <a:gd name="connsiteX7" fmla="*/ 6350 w 2559050"/>
                <a:gd name="connsiteY7" fmla="*/ 577850 h 698500"/>
                <a:gd name="connsiteX8" fmla="*/ 44450 w 2559050"/>
                <a:gd name="connsiteY8" fmla="*/ 666750 h 698500"/>
                <a:gd name="connsiteX9" fmla="*/ 2400300 w 2559050"/>
                <a:gd name="connsiteY9" fmla="*/ 692150 h 698500"/>
                <a:gd name="connsiteX10" fmla="*/ 2432050 w 2559050"/>
                <a:gd name="connsiteY10" fmla="*/ 666750 h 698500"/>
                <a:gd name="connsiteX11" fmla="*/ 2501900 w 2559050"/>
                <a:gd name="connsiteY11" fmla="*/ 698500 h 698500"/>
                <a:gd name="connsiteX12" fmla="*/ 2552700 w 2559050"/>
                <a:gd name="connsiteY12" fmla="*/ 685800 h 698500"/>
                <a:gd name="connsiteX13" fmla="*/ 2559050 w 2559050"/>
                <a:gd name="connsiteY13" fmla="*/ 158750 h 698500"/>
                <a:gd name="connsiteX14" fmla="*/ 2476500 w 2559050"/>
                <a:gd name="connsiteY14" fmla="*/ 95250 h 698500"/>
                <a:gd name="connsiteX15" fmla="*/ 520700 w 2559050"/>
                <a:gd name="connsiteY15" fmla="*/ 184150 h 698500"/>
                <a:gd name="connsiteX16" fmla="*/ 190500 w 2559050"/>
                <a:gd name="connsiteY16" fmla="*/ 0 h 698500"/>
                <a:gd name="connsiteX0" fmla="*/ 190500 w 2559050"/>
                <a:gd name="connsiteY0" fmla="*/ 0 h 698500"/>
                <a:gd name="connsiteX1" fmla="*/ 0 w 2559050"/>
                <a:gd name="connsiteY1" fmla="*/ 152400 h 698500"/>
                <a:gd name="connsiteX2" fmla="*/ 19050 w 2559050"/>
                <a:gd name="connsiteY2" fmla="*/ 241300 h 698500"/>
                <a:gd name="connsiteX3" fmla="*/ 2501900 w 2559050"/>
                <a:gd name="connsiteY3" fmla="*/ 241300 h 698500"/>
                <a:gd name="connsiteX4" fmla="*/ 2470150 w 2559050"/>
                <a:gd name="connsiteY4" fmla="*/ 552450 h 698500"/>
                <a:gd name="connsiteX5" fmla="*/ 76200 w 2559050"/>
                <a:gd name="connsiteY5" fmla="*/ 565150 h 698500"/>
                <a:gd name="connsiteX6" fmla="*/ 101600 w 2559050"/>
                <a:gd name="connsiteY6" fmla="*/ 520700 h 698500"/>
                <a:gd name="connsiteX7" fmla="*/ 6350 w 2559050"/>
                <a:gd name="connsiteY7" fmla="*/ 577850 h 698500"/>
                <a:gd name="connsiteX8" fmla="*/ 44450 w 2559050"/>
                <a:gd name="connsiteY8" fmla="*/ 666750 h 698500"/>
                <a:gd name="connsiteX9" fmla="*/ 2400300 w 2559050"/>
                <a:gd name="connsiteY9" fmla="*/ 692150 h 698500"/>
                <a:gd name="connsiteX10" fmla="*/ 2432050 w 2559050"/>
                <a:gd name="connsiteY10" fmla="*/ 666750 h 698500"/>
                <a:gd name="connsiteX11" fmla="*/ 2501900 w 2559050"/>
                <a:gd name="connsiteY11" fmla="*/ 698500 h 698500"/>
                <a:gd name="connsiteX12" fmla="*/ 2552700 w 2559050"/>
                <a:gd name="connsiteY12" fmla="*/ 685800 h 698500"/>
                <a:gd name="connsiteX13" fmla="*/ 2559050 w 2559050"/>
                <a:gd name="connsiteY13" fmla="*/ 158750 h 698500"/>
                <a:gd name="connsiteX14" fmla="*/ 2476500 w 2559050"/>
                <a:gd name="connsiteY14" fmla="*/ 95250 h 698500"/>
                <a:gd name="connsiteX15" fmla="*/ 520700 w 2559050"/>
                <a:gd name="connsiteY15" fmla="*/ 184150 h 698500"/>
                <a:gd name="connsiteX16" fmla="*/ 190500 w 2559050"/>
                <a:gd name="connsiteY16" fmla="*/ 0 h 698500"/>
                <a:gd name="connsiteX0" fmla="*/ 184150 w 2552700"/>
                <a:gd name="connsiteY0" fmla="*/ 0 h 698500"/>
                <a:gd name="connsiteX1" fmla="*/ 9525 w 2552700"/>
                <a:gd name="connsiteY1" fmla="*/ 152400 h 698500"/>
                <a:gd name="connsiteX2" fmla="*/ 12700 w 2552700"/>
                <a:gd name="connsiteY2" fmla="*/ 241300 h 698500"/>
                <a:gd name="connsiteX3" fmla="*/ 2495550 w 2552700"/>
                <a:gd name="connsiteY3" fmla="*/ 241300 h 698500"/>
                <a:gd name="connsiteX4" fmla="*/ 2463800 w 2552700"/>
                <a:gd name="connsiteY4" fmla="*/ 552450 h 698500"/>
                <a:gd name="connsiteX5" fmla="*/ 69850 w 2552700"/>
                <a:gd name="connsiteY5" fmla="*/ 565150 h 698500"/>
                <a:gd name="connsiteX6" fmla="*/ 95250 w 2552700"/>
                <a:gd name="connsiteY6" fmla="*/ 520700 h 698500"/>
                <a:gd name="connsiteX7" fmla="*/ 0 w 2552700"/>
                <a:gd name="connsiteY7" fmla="*/ 577850 h 698500"/>
                <a:gd name="connsiteX8" fmla="*/ 38100 w 2552700"/>
                <a:gd name="connsiteY8" fmla="*/ 666750 h 698500"/>
                <a:gd name="connsiteX9" fmla="*/ 2393950 w 2552700"/>
                <a:gd name="connsiteY9" fmla="*/ 692150 h 698500"/>
                <a:gd name="connsiteX10" fmla="*/ 2425700 w 2552700"/>
                <a:gd name="connsiteY10" fmla="*/ 666750 h 698500"/>
                <a:gd name="connsiteX11" fmla="*/ 2495550 w 2552700"/>
                <a:gd name="connsiteY11" fmla="*/ 698500 h 698500"/>
                <a:gd name="connsiteX12" fmla="*/ 2546350 w 2552700"/>
                <a:gd name="connsiteY12" fmla="*/ 685800 h 698500"/>
                <a:gd name="connsiteX13" fmla="*/ 2552700 w 2552700"/>
                <a:gd name="connsiteY13" fmla="*/ 158750 h 698500"/>
                <a:gd name="connsiteX14" fmla="*/ 2470150 w 2552700"/>
                <a:gd name="connsiteY14" fmla="*/ 95250 h 698500"/>
                <a:gd name="connsiteX15" fmla="*/ 514350 w 2552700"/>
                <a:gd name="connsiteY15" fmla="*/ 184150 h 698500"/>
                <a:gd name="connsiteX16" fmla="*/ 184150 w 2552700"/>
                <a:gd name="connsiteY16" fmla="*/ 0 h 698500"/>
                <a:gd name="connsiteX0" fmla="*/ 184150 w 2571750"/>
                <a:gd name="connsiteY0" fmla="*/ 0 h 698500"/>
                <a:gd name="connsiteX1" fmla="*/ 9525 w 2571750"/>
                <a:gd name="connsiteY1" fmla="*/ 152400 h 698500"/>
                <a:gd name="connsiteX2" fmla="*/ 12700 w 2571750"/>
                <a:gd name="connsiteY2" fmla="*/ 241300 h 698500"/>
                <a:gd name="connsiteX3" fmla="*/ 2495550 w 2571750"/>
                <a:gd name="connsiteY3" fmla="*/ 241300 h 698500"/>
                <a:gd name="connsiteX4" fmla="*/ 2463800 w 2571750"/>
                <a:gd name="connsiteY4" fmla="*/ 552450 h 698500"/>
                <a:gd name="connsiteX5" fmla="*/ 69850 w 2571750"/>
                <a:gd name="connsiteY5" fmla="*/ 565150 h 698500"/>
                <a:gd name="connsiteX6" fmla="*/ 95250 w 2571750"/>
                <a:gd name="connsiteY6" fmla="*/ 520700 h 698500"/>
                <a:gd name="connsiteX7" fmla="*/ 0 w 2571750"/>
                <a:gd name="connsiteY7" fmla="*/ 577850 h 698500"/>
                <a:gd name="connsiteX8" fmla="*/ 38100 w 2571750"/>
                <a:gd name="connsiteY8" fmla="*/ 666750 h 698500"/>
                <a:gd name="connsiteX9" fmla="*/ 2393950 w 2571750"/>
                <a:gd name="connsiteY9" fmla="*/ 692150 h 698500"/>
                <a:gd name="connsiteX10" fmla="*/ 2425700 w 2571750"/>
                <a:gd name="connsiteY10" fmla="*/ 666750 h 698500"/>
                <a:gd name="connsiteX11" fmla="*/ 2495550 w 2571750"/>
                <a:gd name="connsiteY11" fmla="*/ 698500 h 698500"/>
                <a:gd name="connsiteX12" fmla="*/ 2546350 w 2571750"/>
                <a:gd name="connsiteY12" fmla="*/ 685800 h 698500"/>
                <a:gd name="connsiteX13" fmla="*/ 2571750 w 2571750"/>
                <a:gd name="connsiteY13" fmla="*/ 193675 h 698500"/>
                <a:gd name="connsiteX14" fmla="*/ 2470150 w 2571750"/>
                <a:gd name="connsiteY14" fmla="*/ 95250 h 698500"/>
                <a:gd name="connsiteX15" fmla="*/ 514350 w 2571750"/>
                <a:gd name="connsiteY15" fmla="*/ 184150 h 698500"/>
                <a:gd name="connsiteX16" fmla="*/ 184150 w 2571750"/>
                <a:gd name="connsiteY16" fmla="*/ 0 h 698500"/>
                <a:gd name="connsiteX0" fmla="*/ 184150 w 2555875"/>
                <a:gd name="connsiteY0" fmla="*/ 0 h 698500"/>
                <a:gd name="connsiteX1" fmla="*/ 9525 w 2555875"/>
                <a:gd name="connsiteY1" fmla="*/ 152400 h 698500"/>
                <a:gd name="connsiteX2" fmla="*/ 12700 w 2555875"/>
                <a:gd name="connsiteY2" fmla="*/ 241300 h 698500"/>
                <a:gd name="connsiteX3" fmla="*/ 2495550 w 2555875"/>
                <a:gd name="connsiteY3" fmla="*/ 241300 h 698500"/>
                <a:gd name="connsiteX4" fmla="*/ 2463800 w 2555875"/>
                <a:gd name="connsiteY4" fmla="*/ 552450 h 698500"/>
                <a:gd name="connsiteX5" fmla="*/ 69850 w 2555875"/>
                <a:gd name="connsiteY5" fmla="*/ 565150 h 698500"/>
                <a:gd name="connsiteX6" fmla="*/ 95250 w 2555875"/>
                <a:gd name="connsiteY6" fmla="*/ 520700 h 698500"/>
                <a:gd name="connsiteX7" fmla="*/ 0 w 2555875"/>
                <a:gd name="connsiteY7" fmla="*/ 577850 h 698500"/>
                <a:gd name="connsiteX8" fmla="*/ 38100 w 2555875"/>
                <a:gd name="connsiteY8" fmla="*/ 666750 h 698500"/>
                <a:gd name="connsiteX9" fmla="*/ 2393950 w 2555875"/>
                <a:gd name="connsiteY9" fmla="*/ 692150 h 698500"/>
                <a:gd name="connsiteX10" fmla="*/ 2425700 w 2555875"/>
                <a:gd name="connsiteY10" fmla="*/ 666750 h 698500"/>
                <a:gd name="connsiteX11" fmla="*/ 2495550 w 2555875"/>
                <a:gd name="connsiteY11" fmla="*/ 698500 h 698500"/>
                <a:gd name="connsiteX12" fmla="*/ 2546350 w 2555875"/>
                <a:gd name="connsiteY12" fmla="*/ 685800 h 698500"/>
                <a:gd name="connsiteX13" fmla="*/ 2555875 w 2555875"/>
                <a:gd name="connsiteY13" fmla="*/ 171450 h 698500"/>
                <a:gd name="connsiteX14" fmla="*/ 2470150 w 2555875"/>
                <a:gd name="connsiteY14" fmla="*/ 95250 h 698500"/>
                <a:gd name="connsiteX15" fmla="*/ 514350 w 2555875"/>
                <a:gd name="connsiteY15" fmla="*/ 184150 h 698500"/>
                <a:gd name="connsiteX16" fmla="*/ 184150 w 2555875"/>
                <a:gd name="connsiteY16" fmla="*/ 0 h 698500"/>
                <a:gd name="connsiteX0" fmla="*/ 184150 w 2562506"/>
                <a:gd name="connsiteY0" fmla="*/ 0 h 698500"/>
                <a:gd name="connsiteX1" fmla="*/ 9525 w 2562506"/>
                <a:gd name="connsiteY1" fmla="*/ 152400 h 698500"/>
                <a:gd name="connsiteX2" fmla="*/ 12700 w 2562506"/>
                <a:gd name="connsiteY2" fmla="*/ 241300 h 698500"/>
                <a:gd name="connsiteX3" fmla="*/ 2495550 w 2562506"/>
                <a:gd name="connsiteY3" fmla="*/ 241300 h 698500"/>
                <a:gd name="connsiteX4" fmla="*/ 2463800 w 2562506"/>
                <a:gd name="connsiteY4" fmla="*/ 552450 h 698500"/>
                <a:gd name="connsiteX5" fmla="*/ 69850 w 2562506"/>
                <a:gd name="connsiteY5" fmla="*/ 565150 h 698500"/>
                <a:gd name="connsiteX6" fmla="*/ 95250 w 2562506"/>
                <a:gd name="connsiteY6" fmla="*/ 520700 h 698500"/>
                <a:gd name="connsiteX7" fmla="*/ 0 w 2562506"/>
                <a:gd name="connsiteY7" fmla="*/ 577850 h 698500"/>
                <a:gd name="connsiteX8" fmla="*/ 38100 w 2562506"/>
                <a:gd name="connsiteY8" fmla="*/ 666750 h 698500"/>
                <a:gd name="connsiteX9" fmla="*/ 2393950 w 2562506"/>
                <a:gd name="connsiteY9" fmla="*/ 692150 h 698500"/>
                <a:gd name="connsiteX10" fmla="*/ 2425700 w 2562506"/>
                <a:gd name="connsiteY10" fmla="*/ 666750 h 698500"/>
                <a:gd name="connsiteX11" fmla="*/ 2495550 w 2562506"/>
                <a:gd name="connsiteY11" fmla="*/ 698500 h 698500"/>
                <a:gd name="connsiteX12" fmla="*/ 2562225 w 2562506"/>
                <a:gd name="connsiteY12" fmla="*/ 685800 h 698500"/>
                <a:gd name="connsiteX13" fmla="*/ 2555875 w 2562506"/>
                <a:gd name="connsiteY13" fmla="*/ 171450 h 698500"/>
                <a:gd name="connsiteX14" fmla="*/ 2470150 w 2562506"/>
                <a:gd name="connsiteY14" fmla="*/ 95250 h 698500"/>
                <a:gd name="connsiteX15" fmla="*/ 514350 w 2562506"/>
                <a:gd name="connsiteY15" fmla="*/ 184150 h 698500"/>
                <a:gd name="connsiteX16" fmla="*/ 184150 w 2562506"/>
                <a:gd name="connsiteY16" fmla="*/ 0 h 698500"/>
                <a:gd name="connsiteX0" fmla="*/ 184150 w 2562506"/>
                <a:gd name="connsiteY0" fmla="*/ 0 h 692150"/>
                <a:gd name="connsiteX1" fmla="*/ 9525 w 2562506"/>
                <a:gd name="connsiteY1" fmla="*/ 152400 h 692150"/>
                <a:gd name="connsiteX2" fmla="*/ 12700 w 2562506"/>
                <a:gd name="connsiteY2" fmla="*/ 241300 h 692150"/>
                <a:gd name="connsiteX3" fmla="*/ 2495550 w 2562506"/>
                <a:gd name="connsiteY3" fmla="*/ 241300 h 692150"/>
                <a:gd name="connsiteX4" fmla="*/ 2463800 w 2562506"/>
                <a:gd name="connsiteY4" fmla="*/ 552450 h 692150"/>
                <a:gd name="connsiteX5" fmla="*/ 69850 w 2562506"/>
                <a:gd name="connsiteY5" fmla="*/ 565150 h 692150"/>
                <a:gd name="connsiteX6" fmla="*/ 95250 w 2562506"/>
                <a:gd name="connsiteY6" fmla="*/ 520700 h 692150"/>
                <a:gd name="connsiteX7" fmla="*/ 0 w 2562506"/>
                <a:gd name="connsiteY7" fmla="*/ 577850 h 692150"/>
                <a:gd name="connsiteX8" fmla="*/ 38100 w 2562506"/>
                <a:gd name="connsiteY8" fmla="*/ 666750 h 692150"/>
                <a:gd name="connsiteX9" fmla="*/ 2393950 w 2562506"/>
                <a:gd name="connsiteY9" fmla="*/ 692150 h 692150"/>
                <a:gd name="connsiteX10" fmla="*/ 2425700 w 2562506"/>
                <a:gd name="connsiteY10" fmla="*/ 666750 h 692150"/>
                <a:gd name="connsiteX11" fmla="*/ 2479675 w 2562506"/>
                <a:gd name="connsiteY11" fmla="*/ 692150 h 692150"/>
                <a:gd name="connsiteX12" fmla="*/ 2562225 w 2562506"/>
                <a:gd name="connsiteY12" fmla="*/ 685800 h 692150"/>
                <a:gd name="connsiteX13" fmla="*/ 2555875 w 2562506"/>
                <a:gd name="connsiteY13" fmla="*/ 171450 h 692150"/>
                <a:gd name="connsiteX14" fmla="*/ 2470150 w 2562506"/>
                <a:gd name="connsiteY14" fmla="*/ 95250 h 692150"/>
                <a:gd name="connsiteX15" fmla="*/ 514350 w 2562506"/>
                <a:gd name="connsiteY15" fmla="*/ 184150 h 692150"/>
                <a:gd name="connsiteX16" fmla="*/ 184150 w 2562506"/>
                <a:gd name="connsiteY16" fmla="*/ 0 h 692150"/>
                <a:gd name="connsiteX0" fmla="*/ 184150 w 2562506"/>
                <a:gd name="connsiteY0" fmla="*/ 0 h 692150"/>
                <a:gd name="connsiteX1" fmla="*/ 9525 w 2562506"/>
                <a:gd name="connsiteY1" fmla="*/ 152400 h 692150"/>
                <a:gd name="connsiteX2" fmla="*/ 12700 w 2562506"/>
                <a:gd name="connsiteY2" fmla="*/ 241300 h 692150"/>
                <a:gd name="connsiteX3" fmla="*/ 2495550 w 2562506"/>
                <a:gd name="connsiteY3" fmla="*/ 241300 h 692150"/>
                <a:gd name="connsiteX4" fmla="*/ 2463800 w 2562506"/>
                <a:gd name="connsiteY4" fmla="*/ 552450 h 692150"/>
                <a:gd name="connsiteX5" fmla="*/ 69850 w 2562506"/>
                <a:gd name="connsiteY5" fmla="*/ 565150 h 692150"/>
                <a:gd name="connsiteX6" fmla="*/ 95250 w 2562506"/>
                <a:gd name="connsiteY6" fmla="*/ 520700 h 692150"/>
                <a:gd name="connsiteX7" fmla="*/ 0 w 2562506"/>
                <a:gd name="connsiteY7" fmla="*/ 577850 h 692150"/>
                <a:gd name="connsiteX8" fmla="*/ 38100 w 2562506"/>
                <a:gd name="connsiteY8" fmla="*/ 666750 h 692150"/>
                <a:gd name="connsiteX9" fmla="*/ 2393950 w 2562506"/>
                <a:gd name="connsiteY9" fmla="*/ 692150 h 692150"/>
                <a:gd name="connsiteX10" fmla="*/ 2435225 w 2562506"/>
                <a:gd name="connsiteY10" fmla="*/ 666750 h 692150"/>
                <a:gd name="connsiteX11" fmla="*/ 2479675 w 2562506"/>
                <a:gd name="connsiteY11" fmla="*/ 692150 h 692150"/>
                <a:gd name="connsiteX12" fmla="*/ 2562225 w 2562506"/>
                <a:gd name="connsiteY12" fmla="*/ 685800 h 692150"/>
                <a:gd name="connsiteX13" fmla="*/ 2555875 w 2562506"/>
                <a:gd name="connsiteY13" fmla="*/ 171450 h 692150"/>
                <a:gd name="connsiteX14" fmla="*/ 2470150 w 2562506"/>
                <a:gd name="connsiteY14" fmla="*/ 95250 h 692150"/>
                <a:gd name="connsiteX15" fmla="*/ 514350 w 2562506"/>
                <a:gd name="connsiteY15" fmla="*/ 184150 h 692150"/>
                <a:gd name="connsiteX16" fmla="*/ 184150 w 2562506"/>
                <a:gd name="connsiteY16" fmla="*/ 0 h 692150"/>
                <a:gd name="connsiteX0" fmla="*/ 184150 w 2562506"/>
                <a:gd name="connsiteY0" fmla="*/ 0 h 692150"/>
                <a:gd name="connsiteX1" fmla="*/ 9525 w 2562506"/>
                <a:gd name="connsiteY1" fmla="*/ 152400 h 692150"/>
                <a:gd name="connsiteX2" fmla="*/ 12700 w 2562506"/>
                <a:gd name="connsiteY2" fmla="*/ 241300 h 692150"/>
                <a:gd name="connsiteX3" fmla="*/ 2495550 w 2562506"/>
                <a:gd name="connsiteY3" fmla="*/ 241300 h 692150"/>
                <a:gd name="connsiteX4" fmla="*/ 2463800 w 2562506"/>
                <a:gd name="connsiteY4" fmla="*/ 552450 h 692150"/>
                <a:gd name="connsiteX5" fmla="*/ 69850 w 2562506"/>
                <a:gd name="connsiteY5" fmla="*/ 565150 h 692150"/>
                <a:gd name="connsiteX6" fmla="*/ 95250 w 2562506"/>
                <a:gd name="connsiteY6" fmla="*/ 520700 h 692150"/>
                <a:gd name="connsiteX7" fmla="*/ 0 w 2562506"/>
                <a:gd name="connsiteY7" fmla="*/ 577850 h 692150"/>
                <a:gd name="connsiteX8" fmla="*/ 9525 w 2562506"/>
                <a:gd name="connsiteY8" fmla="*/ 688975 h 692150"/>
                <a:gd name="connsiteX9" fmla="*/ 2393950 w 2562506"/>
                <a:gd name="connsiteY9" fmla="*/ 692150 h 692150"/>
                <a:gd name="connsiteX10" fmla="*/ 2435225 w 2562506"/>
                <a:gd name="connsiteY10" fmla="*/ 666750 h 692150"/>
                <a:gd name="connsiteX11" fmla="*/ 2479675 w 2562506"/>
                <a:gd name="connsiteY11" fmla="*/ 692150 h 692150"/>
                <a:gd name="connsiteX12" fmla="*/ 2562225 w 2562506"/>
                <a:gd name="connsiteY12" fmla="*/ 685800 h 692150"/>
                <a:gd name="connsiteX13" fmla="*/ 2555875 w 2562506"/>
                <a:gd name="connsiteY13" fmla="*/ 171450 h 692150"/>
                <a:gd name="connsiteX14" fmla="*/ 2470150 w 2562506"/>
                <a:gd name="connsiteY14" fmla="*/ 95250 h 692150"/>
                <a:gd name="connsiteX15" fmla="*/ 514350 w 2562506"/>
                <a:gd name="connsiteY15" fmla="*/ 184150 h 692150"/>
                <a:gd name="connsiteX16" fmla="*/ 184150 w 2562506"/>
                <a:gd name="connsiteY16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92375 w 2559331"/>
                <a:gd name="connsiteY3" fmla="*/ 241300 h 692150"/>
                <a:gd name="connsiteX4" fmla="*/ 2460625 w 2559331"/>
                <a:gd name="connsiteY4" fmla="*/ 552450 h 692150"/>
                <a:gd name="connsiteX5" fmla="*/ 66675 w 2559331"/>
                <a:gd name="connsiteY5" fmla="*/ 565150 h 692150"/>
                <a:gd name="connsiteX6" fmla="*/ 92075 w 2559331"/>
                <a:gd name="connsiteY6" fmla="*/ 520700 h 692150"/>
                <a:gd name="connsiteX7" fmla="*/ 0 w 2559331"/>
                <a:gd name="connsiteY7" fmla="*/ 593725 h 692150"/>
                <a:gd name="connsiteX8" fmla="*/ 6350 w 2559331"/>
                <a:gd name="connsiteY8" fmla="*/ 688975 h 692150"/>
                <a:gd name="connsiteX9" fmla="*/ 2390775 w 2559331"/>
                <a:gd name="connsiteY9" fmla="*/ 692150 h 692150"/>
                <a:gd name="connsiteX10" fmla="*/ 2432050 w 2559331"/>
                <a:gd name="connsiteY10" fmla="*/ 666750 h 692150"/>
                <a:gd name="connsiteX11" fmla="*/ 2476500 w 2559331"/>
                <a:gd name="connsiteY11" fmla="*/ 692150 h 692150"/>
                <a:gd name="connsiteX12" fmla="*/ 2559050 w 2559331"/>
                <a:gd name="connsiteY12" fmla="*/ 685800 h 692150"/>
                <a:gd name="connsiteX13" fmla="*/ 2552700 w 2559331"/>
                <a:gd name="connsiteY13" fmla="*/ 171450 h 692150"/>
                <a:gd name="connsiteX14" fmla="*/ 2466975 w 2559331"/>
                <a:gd name="connsiteY14" fmla="*/ 95250 h 692150"/>
                <a:gd name="connsiteX15" fmla="*/ 511175 w 2559331"/>
                <a:gd name="connsiteY15" fmla="*/ 184150 h 692150"/>
                <a:gd name="connsiteX16" fmla="*/ 180975 w 2559331"/>
                <a:gd name="connsiteY16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92375 w 2559331"/>
                <a:gd name="connsiteY3" fmla="*/ 241300 h 692150"/>
                <a:gd name="connsiteX4" fmla="*/ 246062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6062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76500 w 2559331"/>
                <a:gd name="connsiteY11" fmla="*/ 692150 h 692150"/>
                <a:gd name="connsiteX12" fmla="*/ 2559050 w 2559331"/>
                <a:gd name="connsiteY12" fmla="*/ 685800 h 692150"/>
                <a:gd name="connsiteX13" fmla="*/ 2552700 w 2559331"/>
                <a:gd name="connsiteY13" fmla="*/ 171450 h 692150"/>
                <a:gd name="connsiteX14" fmla="*/ 2466975 w 2559331"/>
                <a:gd name="connsiteY14" fmla="*/ 95250 h 692150"/>
                <a:gd name="connsiteX15" fmla="*/ 511175 w 2559331"/>
                <a:gd name="connsiteY15" fmla="*/ 184150 h 692150"/>
                <a:gd name="connsiteX16" fmla="*/ 180975 w 2559331"/>
                <a:gd name="connsiteY16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559050 w 2559331"/>
                <a:gd name="connsiteY11" fmla="*/ 685800 h 692150"/>
                <a:gd name="connsiteX12" fmla="*/ 2552700 w 2559331"/>
                <a:gd name="connsiteY12" fmla="*/ 171450 h 692150"/>
                <a:gd name="connsiteX13" fmla="*/ 2466975 w 2559331"/>
                <a:gd name="connsiteY13" fmla="*/ 95250 h 692150"/>
                <a:gd name="connsiteX14" fmla="*/ 511175 w 2559331"/>
                <a:gd name="connsiteY14" fmla="*/ 184150 h 692150"/>
                <a:gd name="connsiteX15" fmla="*/ 180975 w 2559331"/>
                <a:gd name="connsiteY15" fmla="*/ 0 h 692150"/>
                <a:gd name="connsiteX0" fmla="*/ 180975 w 2559331"/>
                <a:gd name="connsiteY0" fmla="*/ 0 h 688975"/>
                <a:gd name="connsiteX1" fmla="*/ 6350 w 2559331"/>
                <a:gd name="connsiteY1" fmla="*/ 152400 h 688975"/>
                <a:gd name="connsiteX2" fmla="*/ 9525 w 2559331"/>
                <a:gd name="connsiteY2" fmla="*/ 241300 h 688975"/>
                <a:gd name="connsiteX3" fmla="*/ 2454275 w 2559331"/>
                <a:gd name="connsiteY3" fmla="*/ 234950 h 688975"/>
                <a:gd name="connsiteX4" fmla="*/ 2454275 w 2559331"/>
                <a:gd name="connsiteY4" fmla="*/ 552450 h 688975"/>
                <a:gd name="connsiteX5" fmla="*/ 66675 w 2559331"/>
                <a:gd name="connsiteY5" fmla="*/ 565150 h 688975"/>
                <a:gd name="connsiteX6" fmla="*/ 88900 w 2559331"/>
                <a:gd name="connsiteY6" fmla="*/ 568325 h 688975"/>
                <a:gd name="connsiteX7" fmla="*/ 92075 w 2559331"/>
                <a:gd name="connsiteY7" fmla="*/ 520700 h 688975"/>
                <a:gd name="connsiteX8" fmla="*/ 0 w 2559331"/>
                <a:gd name="connsiteY8" fmla="*/ 593725 h 688975"/>
                <a:gd name="connsiteX9" fmla="*/ 6350 w 2559331"/>
                <a:gd name="connsiteY9" fmla="*/ 688975 h 688975"/>
                <a:gd name="connsiteX10" fmla="*/ 2559050 w 2559331"/>
                <a:gd name="connsiteY10" fmla="*/ 685800 h 688975"/>
                <a:gd name="connsiteX11" fmla="*/ 2552700 w 2559331"/>
                <a:gd name="connsiteY11" fmla="*/ 171450 h 688975"/>
                <a:gd name="connsiteX12" fmla="*/ 2466975 w 2559331"/>
                <a:gd name="connsiteY12" fmla="*/ 95250 h 688975"/>
                <a:gd name="connsiteX13" fmla="*/ 511175 w 2559331"/>
                <a:gd name="connsiteY13" fmla="*/ 184150 h 688975"/>
                <a:gd name="connsiteX14" fmla="*/ 180975 w 2559331"/>
                <a:gd name="connsiteY14" fmla="*/ 0 h 688975"/>
                <a:gd name="connsiteX0" fmla="*/ 180975 w 2572231"/>
                <a:gd name="connsiteY0" fmla="*/ 0 h 688975"/>
                <a:gd name="connsiteX1" fmla="*/ 6350 w 2572231"/>
                <a:gd name="connsiteY1" fmla="*/ 152400 h 688975"/>
                <a:gd name="connsiteX2" fmla="*/ 9525 w 2572231"/>
                <a:gd name="connsiteY2" fmla="*/ 241300 h 688975"/>
                <a:gd name="connsiteX3" fmla="*/ 2454275 w 2572231"/>
                <a:gd name="connsiteY3" fmla="*/ 234950 h 688975"/>
                <a:gd name="connsiteX4" fmla="*/ 2454275 w 2572231"/>
                <a:gd name="connsiteY4" fmla="*/ 552450 h 688975"/>
                <a:gd name="connsiteX5" fmla="*/ 66675 w 2572231"/>
                <a:gd name="connsiteY5" fmla="*/ 565150 h 688975"/>
                <a:gd name="connsiteX6" fmla="*/ 88900 w 2572231"/>
                <a:gd name="connsiteY6" fmla="*/ 568325 h 688975"/>
                <a:gd name="connsiteX7" fmla="*/ 92075 w 2572231"/>
                <a:gd name="connsiteY7" fmla="*/ 520700 h 688975"/>
                <a:gd name="connsiteX8" fmla="*/ 0 w 2572231"/>
                <a:gd name="connsiteY8" fmla="*/ 593725 h 688975"/>
                <a:gd name="connsiteX9" fmla="*/ 6350 w 2572231"/>
                <a:gd name="connsiteY9" fmla="*/ 688975 h 688975"/>
                <a:gd name="connsiteX10" fmla="*/ 2559050 w 2572231"/>
                <a:gd name="connsiteY10" fmla="*/ 685800 h 688975"/>
                <a:gd name="connsiteX11" fmla="*/ 2552700 w 2572231"/>
                <a:gd name="connsiteY11" fmla="*/ 171450 h 688975"/>
                <a:gd name="connsiteX12" fmla="*/ 2466975 w 2572231"/>
                <a:gd name="connsiteY12" fmla="*/ 95250 h 688975"/>
                <a:gd name="connsiteX13" fmla="*/ 511175 w 2572231"/>
                <a:gd name="connsiteY13" fmla="*/ 184150 h 688975"/>
                <a:gd name="connsiteX14" fmla="*/ 180975 w 2572231"/>
                <a:gd name="connsiteY14" fmla="*/ 0 h 688975"/>
                <a:gd name="connsiteX0" fmla="*/ 180975 w 2572231"/>
                <a:gd name="connsiteY0" fmla="*/ 0 h 688975"/>
                <a:gd name="connsiteX1" fmla="*/ 6350 w 2572231"/>
                <a:gd name="connsiteY1" fmla="*/ 152400 h 688975"/>
                <a:gd name="connsiteX2" fmla="*/ 9525 w 2572231"/>
                <a:gd name="connsiteY2" fmla="*/ 241300 h 688975"/>
                <a:gd name="connsiteX3" fmla="*/ 2454275 w 2572231"/>
                <a:gd name="connsiteY3" fmla="*/ 234950 h 688975"/>
                <a:gd name="connsiteX4" fmla="*/ 2454275 w 2572231"/>
                <a:gd name="connsiteY4" fmla="*/ 552450 h 688975"/>
                <a:gd name="connsiteX5" fmla="*/ 66675 w 2572231"/>
                <a:gd name="connsiteY5" fmla="*/ 565150 h 688975"/>
                <a:gd name="connsiteX6" fmla="*/ 88900 w 2572231"/>
                <a:gd name="connsiteY6" fmla="*/ 568325 h 688975"/>
                <a:gd name="connsiteX7" fmla="*/ 92075 w 2572231"/>
                <a:gd name="connsiteY7" fmla="*/ 520700 h 688975"/>
                <a:gd name="connsiteX8" fmla="*/ 0 w 2572231"/>
                <a:gd name="connsiteY8" fmla="*/ 593725 h 688975"/>
                <a:gd name="connsiteX9" fmla="*/ 6350 w 2572231"/>
                <a:gd name="connsiteY9" fmla="*/ 688975 h 688975"/>
                <a:gd name="connsiteX10" fmla="*/ 2559050 w 2572231"/>
                <a:gd name="connsiteY10" fmla="*/ 685800 h 688975"/>
                <a:gd name="connsiteX11" fmla="*/ 2552700 w 2572231"/>
                <a:gd name="connsiteY11" fmla="*/ 171450 h 688975"/>
                <a:gd name="connsiteX12" fmla="*/ 2466975 w 2572231"/>
                <a:gd name="connsiteY12" fmla="*/ 95250 h 688975"/>
                <a:gd name="connsiteX13" fmla="*/ 511175 w 2572231"/>
                <a:gd name="connsiteY13" fmla="*/ 184150 h 688975"/>
                <a:gd name="connsiteX14" fmla="*/ 180975 w 2572231"/>
                <a:gd name="connsiteY14" fmla="*/ 0 h 688975"/>
                <a:gd name="connsiteX0" fmla="*/ 180975 w 2574798"/>
                <a:gd name="connsiteY0" fmla="*/ 0 h 688975"/>
                <a:gd name="connsiteX1" fmla="*/ 6350 w 2574798"/>
                <a:gd name="connsiteY1" fmla="*/ 152400 h 688975"/>
                <a:gd name="connsiteX2" fmla="*/ 9525 w 2574798"/>
                <a:gd name="connsiteY2" fmla="*/ 241300 h 688975"/>
                <a:gd name="connsiteX3" fmla="*/ 2454275 w 2574798"/>
                <a:gd name="connsiteY3" fmla="*/ 234950 h 688975"/>
                <a:gd name="connsiteX4" fmla="*/ 2454275 w 2574798"/>
                <a:gd name="connsiteY4" fmla="*/ 552450 h 688975"/>
                <a:gd name="connsiteX5" fmla="*/ 66675 w 2574798"/>
                <a:gd name="connsiteY5" fmla="*/ 565150 h 688975"/>
                <a:gd name="connsiteX6" fmla="*/ 88900 w 2574798"/>
                <a:gd name="connsiteY6" fmla="*/ 568325 h 688975"/>
                <a:gd name="connsiteX7" fmla="*/ 92075 w 2574798"/>
                <a:gd name="connsiteY7" fmla="*/ 520700 h 688975"/>
                <a:gd name="connsiteX8" fmla="*/ 0 w 2574798"/>
                <a:gd name="connsiteY8" fmla="*/ 593725 h 688975"/>
                <a:gd name="connsiteX9" fmla="*/ 6350 w 2574798"/>
                <a:gd name="connsiteY9" fmla="*/ 688975 h 688975"/>
                <a:gd name="connsiteX10" fmla="*/ 2562225 w 2574798"/>
                <a:gd name="connsiteY10" fmla="*/ 666750 h 688975"/>
                <a:gd name="connsiteX11" fmla="*/ 2552700 w 2574798"/>
                <a:gd name="connsiteY11" fmla="*/ 171450 h 688975"/>
                <a:gd name="connsiteX12" fmla="*/ 2466975 w 2574798"/>
                <a:gd name="connsiteY12" fmla="*/ 95250 h 688975"/>
                <a:gd name="connsiteX13" fmla="*/ 511175 w 2574798"/>
                <a:gd name="connsiteY13" fmla="*/ 184150 h 688975"/>
                <a:gd name="connsiteX14" fmla="*/ 180975 w 2574798"/>
                <a:gd name="connsiteY14" fmla="*/ 0 h 688975"/>
                <a:gd name="connsiteX0" fmla="*/ 180975 w 2574798"/>
                <a:gd name="connsiteY0" fmla="*/ 0 h 688975"/>
                <a:gd name="connsiteX1" fmla="*/ 6350 w 2574798"/>
                <a:gd name="connsiteY1" fmla="*/ 152400 h 688975"/>
                <a:gd name="connsiteX2" fmla="*/ 9525 w 2574798"/>
                <a:gd name="connsiteY2" fmla="*/ 241300 h 688975"/>
                <a:gd name="connsiteX3" fmla="*/ 2454275 w 2574798"/>
                <a:gd name="connsiteY3" fmla="*/ 234950 h 688975"/>
                <a:gd name="connsiteX4" fmla="*/ 2454275 w 2574798"/>
                <a:gd name="connsiteY4" fmla="*/ 552450 h 688975"/>
                <a:gd name="connsiteX5" fmla="*/ 66675 w 2574798"/>
                <a:gd name="connsiteY5" fmla="*/ 565150 h 688975"/>
                <a:gd name="connsiteX6" fmla="*/ 88900 w 2574798"/>
                <a:gd name="connsiteY6" fmla="*/ 568325 h 688975"/>
                <a:gd name="connsiteX7" fmla="*/ 92075 w 2574798"/>
                <a:gd name="connsiteY7" fmla="*/ 520700 h 688975"/>
                <a:gd name="connsiteX8" fmla="*/ 0 w 2574798"/>
                <a:gd name="connsiteY8" fmla="*/ 593725 h 688975"/>
                <a:gd name="connsiteX9" fmla="*/ 6350 w 2574798"/>
                <a:gd name="connsiteY9" fmla="*/ 688975 h 688975"/>
                <a:gd name="connsiteX10" fmla="*/ 2562225 w 2574798"/>
                <a:gd name="connsiteY10" fmla="*/ 666750 h 688975"/>
                <a:gd name="connsiteX11" fmla="*/ 2552700 w 2574798"/>
                <a:gd name="connsiteY11" fmla="*/ 171450 h 688975"/>
                <a:gd name="connsiteX12" fmla="*/ 2466975 w 2574798"/>
                <a:gd name="connsiteY12" fmla="*/ 95250 h 688975"/>
                <a:gd name="connsiteX13" fmla="*/ 511175 w 2574798"/>
                <a:gd name="connsiteY13" fmla="*/ 184150 h 688975"/>
                <a:gd name="connsiteX14" fmla="*/ 180975 w 2574798"/>
                <a:gd name="connsiteY14" fmla="*/ 0 h 688975"/>
                <a:gd name="connsiteX0" fmla="*/ 180975 w 2577418"/>
                <a:gd name="connsiteY0" fmla="*/ 0 h 688975"/>
                <a:gd name="connsiteX1" fmla="*/ 6350 w 2577418"/>
                <a:gd name="connsiteY1" fmla="*/ 152400 h 688975"/>
                <a:gd name="connsiteX2" fmla="*/ 9525 w 2577418"/>
                <a:gd name="connsiteY2" fmla="*/ 241300 h 688975"/>
                <a:gd name="connsiteX3" fmla="*/ 2454275 w 2577418"/>
                <a:gd name="connsiteY3" fmla="*/ 234950 h 688975"/>
                <a:gd name="connsiteX4" fmla="*/ 2454275 w 2577418"/>
                <a:gd name="connsiteY4" fmla="*/ 552450 h 688975"/>
                <a:gd name="connsiteX5" fmla="*/ 66675 w 2577418"/>
                <a:gd name="connsiteY5" fmla="*/ 565150 h 688975"/>
                <a:gd name="connsiteX6" fmla="*/ 88900 w 2577418"/>
                <a:gd name="connsiteY6" fmla="*/ 568325 h 688975"/>
                <a:gd name="connsiteX7" fmla="*/ 92075 w 2577418"/>
                <a:gd name="connsiteY7" fmla="*/ 520700 h 688975"/>
                <a:gd name="connsiteX8" fmla="*/ 0 w 2577418"/>
                <a:gd name="connsiteY8" fmla="*/ 593725 h 688975"/>
                <a:gd name="connsiteX9" fmla="*/ 6350 w 2577418"/>
                <a:gd name="connsiteY9" fmla="*/ 688975 h 688975"/>
                <a:gd name="connsiteX10" fmla="*/ 2565400 w 2577418"/>
                <a:gd name="connsiteY10" fmla="*/ 688975 h 688975"/>
                <a:gd name="connsiteX11" fmla="*/ 2552700 w 2577418"/>
                <a:gd name="connsiteY11" fmla="*/ 171450 h 688975"/>
                <a:gd name="connsiteX12" fmla="*/ 2466975 w 2577418"/>
                <a:gd name="connsiteY12" fmla="*/ 95250 h 688975"/>
                <a:gd name="connsiteX13" fmla="*/ 511175 w 2577418"/>
                <a:gd name="connsiteY13" fmla="*/ 184150 h 688975"/>
                <a:gd name="connsiteX14" fmla="*/ 180975 w 2577418"/>
                <a:gd name="connsiteY14" fmla="*/ 0 h 688975"/>
                <a:gd name="connsiteX0" fmla="*/ 180975 w 2577418"/>
                <a:gd name="connsiteY0" fmla="*/ 0 h 688975"/>
                <a:gd name="connsiteX1" fmla="*/ 6350 w 2577418"/>
                <a:gd name="connsiteY1" fmla="*/ 152400 h 688975"/>
                <a:gd name="connsiteX2" fmla="*/ 9525 w 2577418"/>
                <a:gd name="connsiteY2" fmla="*/ 241300 h 688975"/>
                <a:gd name="connsiteX3" fmla="*/ 2454275 w 2577418"/>
                <a:gd name="connsiteY3" fmla="*/ 234950 h 688975"/>
                <a:gd name="connsiteX4" fmla="*/ 2454275 w 2577418"/>
                <a:gd name="connsiteY4" fmla="*/ 552450 h 688975"/>
                <a:gd name="connsiteX5" fmla="*/ 66675 w 2577418"/>
                <a:gd name="connsiteY5" fmla="*/ 565150 h 688975"/>
                <a:gd name="connsiteX6" fmla="*/ 88900 w 2577418"/>
                <a:gd name="connsiteY6" fmla="*/ 568325 h 688975"/>
                <a:gd name="connsiteX7" fmla="*/ 92075 w 2577418"/>
                <a:gd name="connsiteY7" fmla="*/ 520700 h 688975"/>
                <a:gd name="connsiteX8" fmla="*/ 0 w 2577418"/>
                <a:gd name="connsiteY8" fmla="*/ 593725 h 688975"/>
                <a:gd name="connsiteX9" fmla="*/ 6350 w 2577418"/>
                <a:gd name="connsiteY9" fmla="*/ 688975 h 688975"/>
                <a:gd name="connsiteX10" fmla="*/ 2565400 w 2577418"/>
                <a:gd name="connsiteY10" fmla="*/ 688975 h 688975"/>
                <a:gd name="connsiteX11" fmla="*/ 2552700 w 2577418"/>
                <a:gd name="connsiteY11" fmla="*/ 171450 h 688975"/>
                <a:gd name="connsiteX12" fmla="*/ 2466975 w 2577418"/>
                <a:gd name="connsiteY12" fmla="*/ 95250 h 688975"/>
                <a:gd name="connsiteX13" fmla="*/ 511175 w 2577418"/>
                <a:gd name="connsiteY13" fmla="*/ 184150 h 688975"/>
                <a:gd name="connsiteX14" fmla="*/ 180975 w 2577418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54275 w 2570812"/>
                <a:gd name="connsiteY3" fmla="*/ 234950 h 688975"/>
                <a:gd name="connsiteX4" fmla="*/ 2454275 w 2570812"/>
                <a:gd name="connsiteY4" fmla="*/ 552450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511175 w 2570812"/>
                <a:gd name="connsiteY13" fmla="*/ 1841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4275 w 2570812"/>
                <a:gd name="connsiteY4" fmla="*/ 552450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511175 w 2570812"/>
                <a:gd name="connsiteY13" fmla="*/ 1841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511175 w 2570812"/>
                <a:gd name="connsiteY13" fmla="*/ 1841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485775 w 2570812"/>
                <a:gd name="connsiteY13" fmla="*/ 1714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180975 w 2570812"/>
                <a:gd name="connsiteY13" fmla="*/ 0 h 688975"/>
                <a:gd name="connsiteX0" fmla="*/ 180975 w 2570812"/>
                <a:gd name="connsiteY0" fmla="*/ 31750 h 720725"/>
                <a:gd name="connsiteX1" fmla="*/ 6350 w 2570812"/>
                <a:gd name="connsiteY1" fmla="*/ 184150 h 720725"/>
                <a:gd name="connsiteX2" fmla="*/ 9525 w 2570812"/>
                <a:gd name="connsiteY2" fmla="*/ 273050 h 720725"/>
                <a:gd name="connsiteX3" fmla="*/ 2460625 w 2570812"/>
                <a:gd name="connsiteY3" fmla="*/ 279400 h 720725"/>
                <a:gd name="connsiteX4" fmla="*/ 2457450 w 2570812"/>
                <a:gd name="connsiteY4" fmla="*/ 593725 h 720725"/>
                <a:gd name="connsiteX5" fmla="*/ 66675 w 2570812"/>
                <a:gd name="connsiteY5" fmla="*/ 596900 h 720725"/>
                <a:gd name="connsiteX6" fmla="*/ 88900 w 2570812"/>
                <a:gd name="connsiteY6" fmla="*/ 600075 h 720725"/>
                <a:gd name="connsiteX7" fmla="*/ 92075 w 2570812"/>
                <a:gd name="connsiteY7" fmla="*/ 552450 h 720725"/>
                <a:gd name="connsiteX8" fmla="*/ 0 w 2570812"/>
                <a:gd name="connsiteY8" fmla="*/ 625475 h 720725"/>
                <a:gd name="connsiteX9" fmla="*/ 6350 w 2570812"/>
                <a:gd name="connsiteY9" fmla="*/ 720725 h 720725"/>
                <a:gd name="connsiteX10" fmla="*/ 2565400 w 2570812"/>
                <a:gd name="connsiteY10" fmla="*/ 720725 h 720725"/>
                <a:gd name="connsiteX11" fmla="*/ 2552700 w 2570812"/>
                <a:gd name="connsiteY11" fmla="*/ 203200 h 720725"/>
                <a:gd name="connsiteX12" fmla="*/ 2336800 w 2570812"/>
                <a:gd name="connsiteY12" fmla="*/ 0 h 720725"/>
                <a:gd name="connsiteX13" fmla="*/ 180975 w 2570812"/>
                <a:gd name="connsiteY13" fmla="*/ 31750 h 72072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352675 w 2570812"/>
                <a:gd name="connsiteY12" fmla="*/ 19050 h 688975"/>
                <a:gd name="connsiteX13" fmla="*/ 180975 w 2570812"/>
                <a:gd name="connsiteY13" fmla="*/ 0 h 6889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352675 w 2570812"/>
                <a:gd name="connsiteY12" fmla="*/ 44450 h 714375"/>
                <a:gd name="connsiteX13" fmla="*/ 225425 w 2570812"/>
                <a:gd name="connsiteY13" fmla="*/ 0 h 7143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308225 w 2570812"/>
                <a:gd name="connsiteY12" fmla="*/ 12700 h 714375"/>
                <a:gd name="connsiteX13" fmla="*/ 225425 w 2570812"/>
                <a:gd name="connsiteY13" fmla="*/ 0 h 7143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295525 w 2570812"/>
                <a:gd name="connsiteY12" fmla="*/ 0 h 714375"/>
                <a:gd name="connsiteX13" fmla="*/ 225425 w 2570812"/>
                <a:gd name="connsiteY13" fmla="*/ 0 h 7143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295525 w 2570812"/>
                <a:gd name="connsiteY12" fmla="*/ 0 h 714375"/>
                <a:gd name="connsiteX13" fmla="*/ 225425 w 2570812"/>
                <a:gd name="connsiteY13" fmla="*/ 0 h 714375"/>
                <a:gd name="connsiteX0" fmla="*/ 225425 w 2572985"/>
                <a:gd name="connsiteY0" fmla="*/ 0 h 714375"/>
                <a:gd name="connsiteX1" fmla="*/ 6350 w 2572985"/>
                <a:gd name="connsiteY1" fmla="*/ 177800 h 714375"/>
                <a:gd name="connsiteX2" fmla="*/ 9525 w 2572985"/>
                <a:gd name="connsiteY2" fmla="*/ 266700 h 714375"/>
                <a:gd name="connsiteX3" fmla="*/ 2460625 w 2572985"/>
                <a:gd name="connsiteY3" fmla="*/ 273050 h 714375"/>
                <a:gd name="connsiteX4" fmla="*/ 2457450 w 2572985"/>
                <a:gd name="connsiteY4" fmla="*/ 587375 h 714375"/>
                <a:gd name="connsiteX5" fmla="*/ 66675 w 2572985"/>
                <a:gd name="connsiteY5" fmla="*/ 590550 h 714375"/>
                <a:gd name="connsiteX6" fmla="*/ 88900 w 2572985"/>
                <a:gd name="connsiteY6" fmla="*/ 593725 h 714375"/>
                <a:gd name="connsiteX7" fmla="*/ 92075 w 2572985"/>
                <a:gd name="connsiteY7" fmla="*/ 546100 h 714375"/>
                <a:gd name="connsiteX8" fmla="*/ 0 w 2572985"/>
                <a:gd name="connsiteY8" fmla="*/ 619125 h 714375"/>
                <a:gd name="connsiteX9" fmla="*/ 6350 w 2572985"/>
                <a:gd name="connsiteY9" fmla="*/ 714375 h 714375"/>
                <a:gd name="connsiteX10" fmla="*/ 2565400 w 2572985"/>
                <a:gd name="connsiteY10" fmla="*/ 714375 h 714375"/>
                <a:gd name="connsiteX11" fmla="*/ 2565567 w 2572985"/>
                <a:gd name="connsiteY11" fmla="*/ 205427 h 714375"/>
                <a:gd name="connsiteX12" fmla="*/ 2295525 w 2572985"/>
                <a:gd name="connsiteY12" fmla="*/ 0 h 714375"/>
                <a:gd name="connsiteX13" fmla="*/ 225425 w 2572985"/>
                <a:gd name="connsiteY13" fmla="*/ 0 h 714375"/>
                <a:gd name="connsiteX0" fmla="*/ 225425 w 2575763"/>
                <a:gd name="connsiteY0" fmla="*/ 0 h 714375"/>
                <a:gd name="connsiteX1" fmla="*/ 6350 w 2575763"/>
                <a:gd name="connsiteY1" fmla="*/ 177800 h 714375"/>
                <a:gd name="connsiteX2" fmla="*/ 9525 w 2575763"/>
                <a:gd name="connsiteY2" fmla="*/ 266700 h 714375"/>
                <a:gd name="connsiteX3" fmla="*/ 2460625 w 2575763"/>
                <a:gd name="connsiteY3" fmla="*/ 273050 h 714375"/>
                <a:gd name="connsiteX4" fmla="*/ 2457450 w 2575763"/>
                <a:gd name="connsiteY4" fmla="*/ 587375 h 714375"/>
                <a:gd name="connsiteX5" fmla="*/ 66675 w 2575763"/>
                <a:gd name="connsiteY5" fmla="*/ 590550 h 714375"/>
                <a:gd name="connsiteX6" fmla="*/ 88900 w 2575763"/>
                <a:gd name="connsiteY6" fmla="*/ 593725 h 714375"/>
                <a:gd name="connsiteX7" fmla="*/ 92075 w 2575763"/>
                <a:gd name="connsiteY7" fmla="*/ 546100 h 714375"/>
                <a:gd name="connsiteX8" fmla="*/ 0 w 2575763"/>
                <a:gd name="connsiteY8" fmla="*/ 619125 h 714375"/>
                <a:gd name="connsiteX9" fmla="*/ 6350 w 2575763"/>
                <a:gd name="connsiteY9" fmla="*/ 714375 h 714375"/>
                <a:gd name="connsiteX10" fmla="*/ 2565400 w 2575763"/>
                <a:gd name="connsiteY10" fmla="*/ 714375 h 714375"/>
                <a:gd name="connsiteX11" fmla="*/ 2574145 w 2575763"/>
                <a:gd name="connsiteY11" fmla="*/ 205427 h 714375"/>
                <a:gd name="connsiteX12" fmla="*/ 2295525 w 2575763"/>
                <a:gd name="connsiteY12" fmla="*/ 0 h 714375"/>
                <a:gd name="connsiteX13" fmla="*/ 225425 w 2575763"/>
                <a:gd name="connsiteY13" fmla="*/ 0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75763" h="714375">
                  <a:moveTo>
                    <a:pt x="225425" y="0"/>
                  </a:moveTo>
                  <a:lnTo>
                    <a:pt x="6350" y="177800"/>
                  </a:lnTo>
                  <a:lnTo>
                    <a:pt x="9525" y="266700"/>
                  </a:lnTo>
                  <a:lnTo>
                    <a:pt x="2460625" y="273050"/>
                  </a:lnTo>
                  <a:cubicBezTo>
                    <a:pt x="2459567" y="377825"/>
                    <a:pt x="2458508" y="482600"/>
                    <a:pt x="2457450" y="587375"/>
                  </a:cubicBezTo>
                  <a:lnTo>
                    <a:pt x="66675" y="590550"/>
                  </a:lnTo>
                  <a:cubicBezTo>
                    <a:pt x="69850" y="588433"/>
                    <a:pt x="85725" y="595842"/>
                    <a:pt x="88900" y="593725"/>
                  </a:cubicBezTo>
                  <a:lnTo>
                    <a:pt x="92075" y="546100"/>
                  </a:lnTo>
                  <a:lnTo>
                    <a:pt x="0" y="619125"/>
                  </a:lnTo>
                  <a:lnTo>
                    <a:pt x="6350" y="714375"/>
                  </a:lnTo>
                  <a:lnTo>
                    <a:pt x="2565400" y="714375"/>
                  </a:lnTo>
                  <a:cubicBezTo>
                    <a:pt x="2583392" y="672042"/>
                    <a:pt x="2572028" y="381110"/>
                    <a:pt x="2574145" y="205427"/>
                  </a:cubicBezTo>
                  <a:cubicBezTo>
                    <a:pt x="2488420" y="123935"/>
                    <a:pt x="2381250" y="65617"/>
                    <a:pt x="2295525" y="0"/>
                  </a:cubicBezTo>
                  <a:lnTo>
                    <a:pt x="225425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27" name="Rectangle 22">
              <a:extLst>
                <a:ext uri="{FF2B5EF4-FFF2-40B4-BE49-F238E27FC236}">
                  <a16:creationId xmlns="" xmlns:a16="http://schemas.microsoft.com/office/drawing/2014/main" id="{18AB6CFE-27EC-43E9-B610-E6B88331E39E}"/>
                </a:ext>
              </a:extLst>
            </p:cNvPr>
            <p:cNvSpPr/>
            <p:nvPr/>
          </p:nvSpPr>
          <p:spPr>
            <a:xfrm rot="16200000">
              <a:off x="1414123" y="2953197"/>
              <a:ext cx="2918164" cy="394869"/>
            </a:xfrm>
            <a:custGeom>
              <a:avLst/>
              <a:gdLst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264" h="321543">
                  <a:moveTo>
                    <a:pt x="0" y="0"/>
                  </a:moveTo>
                  <a:lnTo>
                    <a:pt x="2376264" y="0"/>
                  </a:lnTo>
                  <a:lnTo>
                    <a:pt x="2376264" y="321543"/>
                  </a:lnTo>
                  <a:lnTo>
                    <a:pt x="0" y="321543"/>
                  </a:lnTo>
                  <a:cubicBezTo>
                    <a:pt x="34925" y="258812"/>
                    <a:pt x="50800" y="110356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8" name="Freeform 18">
              <a:extLst>
                <a:ext uri="{FF2B5EF4-FFF2-40B4-BE49-F238E27FC236}">
                  <a16:creationId xmlns="" xmlns:a16="http://schemas.microsoft.com/office/drawing/2014/main" id="{C1A0F8C6-CF31-4482-B785-4563BB047E6F}"/>
                </a:ext>
              </a:extLst>
            </p:cNvPr>
            <p:cNvSpPr/>
            <p:nvPr/>
          </p:nvSpPr>
          <p:spPr>
            <a:xfrm rot="16200000">
              <a:off x="661600" y="2695495"/>
              <a:ext cx="3197023" cy="682332"/>
            </a:xfrm>
            <a:custGeom>
              <a:avLst/>
              <a:gdLst>
                <a:gd name="connsiteX0" fmla="*/ 47625 w 2552700"/>
                <a:gd name="connsiteY0" fmla="*/ 374650 h 685800"/>
                <a:gd name="connsiteX1" fmla="*/ 0 w 2552700"/>
                <a:gd name="connsiteY1" fmla="*/ 422275 h 685800"/>
                <a:gd name="connsiteX2" fmla="*/ 447675 w 2552700"/>
                <a:gd name="connsiteY2" fmla="*/ 685800 h 685800"/>
                <a:gd name="connsiteX3" fmla="*/ 2549525 w 2552700"/>
                <a:gd name="connsiteY3" fmla="*/ 615950 h 685800"/>
                <a:gd name="connsiteX4" fmla="*/ 2552700 w 2552700"/>
                <a:gd name="connsiteY4" fmla="*/ 273050 h 685800"/>
                <a:gd name="connsiteX5" fmla="*/ 1384300 w 2552700"/>
                <a:gd name="connsiteY5" fmla="*/ 0 h 685800"/>
                <a:gd name="connsiteX6" fmla="*/ 6350 w 2552700"/>
                <a:gd name="connsiteY6" fmla="*/ 168275 h 685800"/>
                <a:gd name="connsiteX7" fmla="*/ 3175 w 2552700"/>
                <a:gd name="connsiteY7" fmla="*/ 206375 h 685800"/>
                <a:gd name="connsiteX8" fmla="*/ 463550 w 2552700"/>
                <a:gd name="connsiteY8" fmla="*/ 374650 h 685800"/>
                <a:gd name="connsiteX9" fmla="*/ 2520950 w 2552700"/>
                <a:gd name="connsiteY9" fmla="*/ 333375 h 685800"/>
                <a:gd name="connsiteX10" fmla="*/ 2501900 w 2552700"/>
                <a:gd name="connsiteY10" fmla="*/ 549275 h 685800"/>
                <a:gd name="connsiteX11" fmla="*/ 473075 w 2552700"/>
                <a:gd name="connsiteY11" fmla="*/ 622300 h 685800"/>
                <a:gd name="connsiteX12" fmla="*/ 47625 w 2552700"/>
                <a:gd name="connsiteY12" fmla="*/ 374650 h 685800"/>
                <a:gd name="connsiteX0" fmla="*/ 47625 w 2552700"/>
                <a:gd name="connsiteY0" fmla="*/ 263525 h 574675"/>
                <a:gd name="connsiteX1" fmla="*/ 0 w 2552700"/>
                <a:gd name="connsiteY1" fmla="*/ 311150 h 574675"/>
                <a:gd name="connsiteX2" fmla="*/ 447675 w 2552700"/>
                <a:gd name="connsiteY2" fmla="*/ 574675 h 574675"/>
                <a:gd name="connsiteX3" fmla="*/ 2549525 w 2552700"/>
                <a:gd name="connsiteY3" fmla="*/ 504825 h 574675"/>
                <a:gd name="connsiteX4" fmla="*/ 2552700 w 2552700"/>
                <a:gd name="connsiteY4" fmla="*/ 161925 h 574675"/>
                <a:gd name="connsiteX5" fmla="*/ 1552575 w 2552700"/>
                <a:gd name="connsiteY5" fmla="*/ 0 h 574675"/>
                <a:gd name="connsiteX6" fmla="*/ 6350 w 2552700"/>
                <a:gd name="connsiteY6" fmla="*/ 57150 h 574675"/>
                <a:gd name="connsiteX7" fmla="*/ 3175 w 2552700"/>
                <a:gd name="connsiteY7" fmla="*/ 95250 h 574675"/>
                <a:gd name="connsiteX8" fmla="*/ 463550 w 2552700"/>
                <a:gd name="connsiteY8" fmla="*/ 263525 h 574675"/>
                <a:gd name="connsiteX9" fmla="*/ 2520950 w 2552700"/>
                <a:gd name="connsiteY9" fmla="*/ 222250 h 574675"/>
                <a:gd name="connsiteX10" fmla="*/ 2501900 w 2552700"/>
                <a:gd name="connsiteY10" fmla="*/ 438150 h 574675"/>
                <a:gd name="connsiteX11" fmla="*/ 473075 w 2552700"/>
                <a:gd name="connsiteY11" fmla="*/ 511175 h 574675"/>
                <a:gd name="connsiteX12" fmla="*/ 47625 w 2552700"/>
                <a:gd name="connsiteY12" fmla="*/ 263525 h 574675"/>
                <a:gd name="connsiteX0" fmla="*/ 47625 w 2552700"/>
                <a:gd name="connsiteY0" fmla="*/ 244475 h 555625"/>
                <a:gd name="connsiteX1" fmla="*/ 0 w 2552700"/>
                <a:gd name="connsiteY1" fmla="*/ 292100 h 555625"/>
                <a:gd name="connsiteX2" fmla="*/ 447675 w 2552700"/>
                <a:gd name="connsiteY2" fmla="*/ 555625 h 555625"/>
                <a:gd name="connsiteX3" fmla="*/ 2549525 w 2552700"/>
                <a:gd name="connsiteY3" fmla="*/ 485775 h 555625"/>
                <a:gd name="connsiteX4" fmla="*/ 2552700 w 2552700"/>
                <a:gd name="connsiteY4" fmla="*/ 142875 h 555625"/>
                <a:gd name="connsiteX5" fmla="*/ 1606550 w 2552700"/>
                <a:gd name="connsiteY5" fmla="*/ 0 h 555625"/>
                <a:gd name="connsiteX6" fmla="*/ 6350 w 2552700"/>
                <a:gd name="connsiteY6" fmla="*/ 38100 h 555625"/>
                <a:gd name="connsiteX7" fmla="*/ 3175 w 2552700"/>
                <a:gd name="connsiteY7" fmla="*/ 76200 h 555625"/>
                <a:gd name="connsiteX8" fmla="*/ 463550 w 2552700"/>
                <a:gd name="connsiteY8" fmla="*/ 244475 h 555625"/>
                <a:gd name="connsiteX9" fmla="*/ 2520950 w 2552700"/>
                <a:gd name="connsiteY9" fmla="*/ 203200 h 555625"/>
                <a:gd name="connsiteX10" fmla="*/ 2501900 w 2552700"/>
                <a:gd name="connsiteY10" fmla="*/ 419100 h 555625"/>
                <a:gd name="connsiteX11" fmla="*/ 473075 w 2552700"/>
                <a:gd name="connsiteY11" fmla="*/ 492125 h 555625"/>
                <a:gd name="connsiteX12" fmla="*/ 47625 w 2552700"/>
                <a:gd name="connsiteY12" fmla="*/ 244475 h 555625"/>
                <a:gd name="connsiteX0" fmla="*/ 47625 w 2585519"/>
                <a:gd name="connsiteY0" fmla="*/ 244475 h 555625"/>
                <a:gd name="connsiteX1" fmla="*/ 0 w 2585519"/>
                <a:gd name="connsiteY1" fmla="*/ 292100 h 555625"/>
                <a:gd name="connsiteX2" fmla="*/ 447675 w 2585519"/>
                <a:gd name="connsiteY2" fmla="*/ 555625 h 555625"/>
                <a:gd name="connsiteX3" fmla="*/ 2549525 w 2585519"/>
                <a:gd name="connsiteY3" fmla="*/ 485775 h 555625"/>
                <a:gd name="connsiteX4" fmla="*/ 2552700 w 2585519"/>
                <a:gd name="connsiteY4" fmla="*/ 142875 h 555625"/>
                <a:gd name="connsiteX5" fmla="*/ 1606550 w 2585519"/>
                <a:gd name="connsiteY5" fmla="*/ 0 h 555625"/>
                <a:gd name="connsiteX6" fmla="*/ 6350 w 2585519"/>
                <a:gd name="connsiteY6" fmla="*/ 38100 h 555625"/>
                <a:gd name="connsiteX7" fmla="*/ 3175 w 2585519"/>
                <a:gd name="connsiteY7" fmla="*/ 76200 h 555625"/>
                <a:gd name="connsiteX8" fmla="*/ 463550 w 2585519"/>
                <a:gd name="connsiteY8" fmla="*/ 244475 h 555625"/>
                <a:gd name="connsiteX9" fmla="*/ 2520950 w 2585519"/>
                <a:gd name="connsiteY9" fmla="*/ 203200 h 555625"/>
                <a:gd name="connsiteX10" fmla="*/ 2501900 w 2585519"/>
                <a:gd name="connsiteY10" fmla="*/ 419100 h 555625"/>
                <a:gd name="connsiteX11" fmla="*/ 473075 w 2585519"/>
                <a:gd name="connsiteY11" fmla="*/ 492125 h 555625"/>
                <a:gd name="connsiteX12" fmla="*/ 47625 w 2585519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520950 w 2599371"/>
                <a:gd name="connsiteY9" fmla="*/ 203200 h 555625"/>
                <a:gd name="connsiteX10" fmla="*/ 2501900 w 2599371"/>
                <a:gd name="connsiteY10" fmla="*/ 41910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95550 w 2599371"/>
                <a:gd name="connsiteY9" fmla="*/ 206375 h 555625"/>
                <a:gd name="connsiteX10" fmla="*/ 2501900 w 2599371"/>
                <a:gd name="connsiteY10" fmla="*/ 41910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95550 w 2599371"/>
                <a:gd name="connsiteY9" fmla="*/ 206375 h 555625"/>
                <a:gd name="connsiteX10" fmla="*/ 2527300 w 2599371"/>
                <a:gd name="connsiteY10" fmla="*/ 307975 h 555625"/>
                <a:gd name="connsiteX11" fmla="*/ 2501900 w 2599371"/>
                <a:gd name="connsiteY11" fmla="*/ 419100 h 555625"/>
                <a:gd name="connsiteX12" fmla="*/ 473075 w 2599371"/>
                <a:gd name="connsiteY12" fmla="*/ 492125 h 555625"/>
                <a:gd name="connsiteX13" fmla="*/ 47625 w 2599371"/>
                <a:gd name="connsiteY13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95550 w 2599371"/>
                <a:gd name="connsiteY9" fmla="*/ 206375 h 555625"/>
                <a:gd name="connsiteX10" fmla="*/ 2527300 w 2599371"/>
                <a:gd name="connsiteY10" fmla="*/ 307975 h 555625"/>
                <a:gd name="connsiteX11" fmla="*/ 2479675 w 2599371"/>
                <a:gd name="connsiteY11" fmla="*/ 425450 h 555625"/>
                <a:gd name="connsiteX12" fmla="*/ 473075 w 2599371"/>
                <a:gd name="connsiteY12" fmla="*/ 492125 h 555625"/>
                <a:gd name="connsiteX13" fmla="*/ 47625 w 2599371"/>
                <a:gd name="connsiteY13" fmla="*/ 244475 h 555625"/>
                <a:gd name="connsiteX0" fmla="*/ 47625 w 2740156"/>
                <a:gd name="connsiteY0" fmla="*/ 244475 h 555625"/>
                <a:gd name="connsiteX1" fmla="*/ 0 w 2740156"/>
                <a:gd name="connsiteY1" fmla="*/ 292100 h 555625"/>
                <a:gd name="connsiteX2" fmla="*/ 447675 w 2740156"/>
                <a:gd name="connsiteY2" fmla="*/ 555625 h 555625"/>
                <a:gd name="connsiteX3" fmla="*/ 2549525 w 2740156"/>
                <a:gd name="connsiteY3" fmla="*/ 485775 h 555625"/>
                <a:gd name="connsiteX4" fmla="*/ 2552700 w 2740156"/>
                <a:gd name="connsiteY4" fmla="*/ 142875 h 555625"/>
                <a:gd name="connsiteX5" fmla="*/ 1606550 w 2740156"/>
                <a:gd name="connsiteY5" fmla="*/ 0 h 555625"/>
                <a:gd name="connsiteX6" fmla="*/ 6350 w 2740156"/>
                <a:gd name="connsiteY6" fmla="*/ 38100 h 555625"/>
                <a:gd name="connsiteX7" fmla="*/ 3175 w 2740156"/>
                <a:gd name="connsiteY7" fmla="*/ 76200 h 555625"/>
                <a:gd name="connsiteX8" fmla="*/ 463550 w 2740156"/>
                <a:gd name="connsiteY8" fmla="*/ 244475 h 555625"/>
                <a:gd name="connsiteX9" fmla="*/ 2495550 w 2740156"/>
                <a:gd name="connsiteY9" fmla="*/ 206375 h 555625"/>
                <a:gd name="connsiteX10" fmla="*/ 2479675 w 2740156"/>
                <a:gd name="connsiteY10" fmla="*/ 425450 h 555625"/>
                <a:gd name="connsiteX11" fmla="*/ 473075 w 2740156"/>
                <a:gd name="connsiteY11" fmla="*/ 492125 h 555625"/>
                <a:gd name="connsiteX12" fmla="*/ 47625 w 2740156"/>
                <a:gd name="connsiteY12" fmla="*/ 244475 h 555625"/>
                <a:gd name="connsiteX0" fmla="*/ 47625 w 2646925"/>
                <a:gd name="connsiteY0" fmla="*/ 244475 h 555625"/>
                <a:gd name="connsiteX1" fmla="*/ 0 w 2646925"/>
                <a:gd name="connsiteY1" fmla="*/ 292100 h 555625"/>
                <a:gd name="connsiteX2" fmla="*/ 447675 w 2646925"/>
                <a:gd name="connsiteY2" fmla="*/ 555625 h 555625"/>
                <a:gd name="connsiteX3" fmla="*/ 2549525 w 2646925"/>
                <a:gd name="connsiteY3" fmla="*/ 485775 h 555625"/>
                <a:gd name="connsiteX4" fmla="*/ 2552700 w 2646925"/>
                <a:gd name="connsiteY4" fmla="*/ 142875 h 555625"/>
                <a:gd name="connsiteX5" fmla="*/ 1606550 w 2646925"/>
                <a:gd name="connsiteY5" fmla="*/ 0 h 555625"/>
                <a:gd name="connsiteX6" fmla="*/ 6350 w 2646925"/>
                <a:gd name="connsiteY6" fmla="*/ 38100 h 555625"/>
                <a:gd name="connsiteX7" fmla="*/ 3175 w 2646925"/>
                <a:gd name="connsiteY7" fmla="*/ 76200 h 555625"/>
                <a:gd name="connsiteX8" fmla="*/ 463550 w 2646925"/>
                <a:gd name="connsiteY8" fmla="*/ 244475 h 555625"/>
                <a:gd name="connsiteX9" fmla="*/ 2495550 w 2646925"/>
                <a:gd name="connsiteY9" fmla="*/ 206375 h 555625"/>
                <a:gd name="connsiteX10" fmla="*/ 2479675 w 2646925"/>
                <a:gd name="connsiteY10" fmla="*/ 425450 h 555625"/>
                <a:gd name="connsiteX11" fmla="*/ 473075 w 2646925"/>
                <a:gd name="connsiteY11" fmla="*/ 492125 h 555625"/>
                <a:gd name="connsiteX12" fmla="*/ 47625 w 2646925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95550 w 2599371"/>
                <a:gd name="connsiteY9" fmla="*/ 206375 h 555625"/>
                <a:gd name="connsiteX10" fmla="*/ 2479675 w 2599371"/>
                <a:gd name="connsiteY10" fmla="*/ 42545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70150 w 2599371"/>
                <a:gd name="connsiteY9" fmla="*/ 209550 h 555625"/>
                <a:gd name="connsiteX10" fmla="*/ 2479675 w 2599371"/>
                <a:gd name="connsiteY10" fmla="*/ 42545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70150 w 2599371"/>
                <a:gd name="connsiteY9" fmla="*/ 209550 h 555625"/>
                <a:gd name="connsiteX10" fmla="*/ 2479675 w 2599371"/>
                <a:gd name="connsiteY10" fmla="*/ 42545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70150 w 2599371"/>
                <a:gd name="connsiteY9" fmla="*/ 209550 h 555625"/>
                <a:gd name="connsiteX10" fmla="*/ 2479675 w 2599371"/>
                <a:gd name="connsiteY10" fmla="*/ 42545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24625 w 2608121"/>
                <a:gd name="connsiteY0" fmla="*/ 244475 h 555625"/>
                <a:gd name="connsiteX1" fmla="*/ 8750 w 2608121"/>
                <a:gd name="connsiteY1" fmla="*/ 292100 h 555625"/>
                <a:gd name="connsiteX2" fmla="*/ 456425 w 2608121"/>
                <a:gd name="connsiteY2" fmla="*/ 555625 h 555625"/>
                <a:gd name="connsiteX3" fmla="*/ 2558275 w 2608121"/>
                <a:gd name="connsiteY3" fmla="*/ 485775 h 555625"/>
                <a:gd name="connsiteX4" fmla="*/ 2561450 w 2608121"/>
                <a:gd name="connsiteY4" fmla="*/ 142875 h 555625"/>
                <a:gd name="connsiteX5" fmla="*/ 1615300 w 2608121"/>
                <a:gd name="connsiteY5" fmla="*/ 0 h 555625"/>
                <a:gd name="connsiteX6" fmla="*/ 15100 w 2608121"/>
                <a:gd name="connsiteY6" fmla="*/ 38100 h 555625"/>
                <a:gd name="connsiteX7" fmla="*/ 11925 w 2608121"/>
                <a:gd name="connsiteY7" fmla="*/ 76200 h 555625"/>
                <a:gd name="connsiteX8" fmla="*/ 472300 w 2608121"/>
                <a:gd name="connsiteY8" fmla="*/ 244475 h 555625"/>
                <a:gd name="connsiteX9" fmla="*/ 2478900 w 2608121"/>
                <a:gd name="connsiteY9" fmla="*/ 209550 h 555625"/>
                <a:gd name="connsiteX10" fmla="*/ 2488425 w 2608121"/>
                <a:gd name="connsiteY10" fmla="*/ 425450 h 555625"/>
                <a:gd name="connsiteX11" fmla="*/ 481825 w 2608121"/>
                <a:gd name="connsiteY11" fmla="*/ 492125 h 555625"/>
                <a:gd name="connsiteX12" fmla="*/ 24625 w 2608121"/>
                <a:gd name="connsiteY12" fmla="*/ 244475 h 555625"/>
                <a:gd name="connsiteX0" fmla="*/ 20208 w 2622754"/>
                <a:gd name="connsiteY0" fmla="*/ 244475 h 555625"/>
                <a:gd name="connsiteX1" fmla="*/ 23383 w 2622754"/>
                <a:gd name="connsiteY1" fmla="*/ 292100 h 555625"/>
                <a:gd name="connsiteX2" fmla="*/ 471058 w 2622754"/>
                <a:gd name="connsiteY2" fmla="*/ 555625 h 555625"/>
                <a:gd name="connsiteX3" fmla="*/ 2572908 w 2622754"/>
                <a:gd name="connsiteY3" fmla="*/ 485775 h 555625"/>
                <a:gd name="connsiteX4" fmla="*/ 2576083 w 2622754"/>
                <a:gd name="connsiteY4" fmla="*/ 142875 h 555625"/>
                <a:gd name="connsiteX5" fmla="*/ 1629933 w 2622754"/>
                <a:gd name="connsiteY5" fmla="*/ 0 h 555625"/>
                <a:gd name="connsiteX6" fmla="*/ 29733 w 2622754"/>
                <a:gd name="connsiteY6" fmla="*/ 38100 h 555625"/>
                <a:gd name="connsiteX7" fmla="*/ 26558 w 2622754"/>
                <a:gd name="connsiteY7" fmla="*/ 76200 h 555625"/>
                <a:gd name="connsiteX8" fmla="*/ 486933 w 2622754"/>
                <a:gd name="connsiteY8" fmla="*/ 244475 h 555625"/>
                <a:gd name="connsiteX9" fmla="*/ 2493533 w 2622754"/>
                <a:gd name="connsiteY9" fmla="*/ 209550 h 555625"/>
                <a:gd name="connsiteX10" fmla="*/ 2503058 w 2622754"/>
                <a:gd name="connsiteY10" fmla="*/ 425450 h 555625"/>
                <a:gd name="connsiteX11" fmla="*/ 496458 w 2622754"/>
                <a:gd name="connsiteY11" fmla="*/ 492125 h 555625"/>
                <a:gd name="connsiteX12" fmla="*/ 20208 w 2622754"/>
                <a:gd name="connsiteY12" fmla="*/ 244475 h 555625"/>
                <a:gd name="connsiteX0" fmla="*/ 63500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70150 w 2599371"/>
                <a:gd name="connsiteY9" fmla="*/ 209550 h 555625"/>
                <a:gd name="connsiteX10" fmla="*/ 2479675 w 2599371"/>
                <a:gd name="connsiteY10" fmla="*/ 425450 h 555625"/>
                <a:gd name="connsiteX11" fmla="*/ 473075 w 2599371"/>
                <a:gd name="connsiteY11" fmla="*/ 492125 h 555625"/>
                <a:gd name="connsiteX12" fmla="*/ 63500 w 2599371"/>
                <a:gd name="connsiteY12" fmla="*/ 244475 h 555625"/>
                <a:gd name="connsiteX0" fmla="*/ 63500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70150 w 2599371"/>
                <a:gd name="connsiteY9" fmla="*/ 209550 h 555625"/>
                <a:gd name="connsiteX10" fmla="*/ 2479675 w 2599371"/>
                <a:gd name="connsiteY10" fmla="*/ 425450 h 555625"/>
                <a:gd name="connsiteX11" fmla="*/ 485775 w 2599371"/>
                <a:gd name="connsiteY11" fmla="*/ 488950 h 555625"/>
                <a:gd name="connsiteX12" fmla="*/ 63500 w 2599371"/>
                <a:gd name="connsiteY12" fmla="*/ 244475 h 555625"/>
                <a:gd name="connsiteX0" fmla="*/ 96355 w 2632226"/>
                <a:gd name="connsiteY0" fmla="*/ 244475 h 555625"/>
                <a:gd name="connsiteX1" fmla="*/ 36030 w 2632226"/>
                <a:gd name="connsiteY1" fmla="*/ 247650 h 555625"/>
                <a:gd name="connsiteX2" fmla="*/ 32855 w 2632226"/>
                <a:gd name="connsiteY2" fmla="*/ 292100 h 555625"/>
                <a:gd name="connsiteX3" fmla="*/ 480530 w 2632226"/>
                <a:gd name="connsiteY3" fmla="*/ 555625 h 555625"/>
                <a:gd name="connsiteX4" fmla="*/ 2582380 w 2632226"/>
                <a:gd name="connsiteY4" fmla="*/ 485775 h 555625"/>
                <a:gd name="connsiteX5" fmla="*/ 2585555 w 2632226"/>
                <a:gd name="connsiteY5" fmla="*/ 142875 h 555625"/>
                <a:gd name="connsiteX6" fmla="*/ 1639405 w 2632226"/>
                <a:gd name="connsiteY6" fmla="*/ 0 h 555625"/>
                <a:gd name="connsiteX7" fmla="*/ 39205 w 2632226"/>
                <a:gd name="connsiteY7" fmla="*/ 38100 h 555625"/>
                <a:gd name="connsiteX8" fmla="*/ 36030 w 2632226"/>
                <a:gd name="connsiteY8" fmla="*/ 76200 h 555625"/>
                <a:gd name="connsiteX9" fmla="*/ 496405 w 2632226"/>
                <a:gd name="connsiteY9" fmla="*/ 244475 h 555625"/>
                <a:gd name="connsiteX10" fmla="*/ 2503005 w 2632226"/>
                <a:gd name="connsiteY10" fmla="*/ 209550 h 555625"/>
                <a:gd name="connsiteX11" fmla="*/ 2512530 w 2632226"/>
                <a:gd name="connsiteY11" fmla="*/ 425450 h 555625"/>
                <a:gd name="connsiteX12" fmla="*/ 518630 w 2632226"/>
                <a:gd name="connsiteY12" fmla="*/ 488950 h 555625"/>
                <a:gd name="connsiteX13" fmla="*/ 96355 w 2632226"/>
                <a:gd name="connsiteY13" fmla="*/ 244475 h 555625"/>
                <a:gd name="connsiteX0" fmla="*/ 105580 w 2641451"/>
                <a:gd name="connsiteY0" fmla="*/ 244475 h 555625"/>
                <a:gd name="connsiteX1" fmla="*/ 19061 w 2641451"/>
                <a:gd name="connsiteY1" fmla="*/ 226218 h 555625"/>
                <a:gd name="connsiteX2" fmla="*/ 42080 w 2641451"/>
                <a:gd name="connsiteY2" fmla="*/ 292100 h 555625"/>
                <a:gd name="connsiteX3" fmla="*/ 489755 w 2641451"/>
                <a:gd name="connsiteY3" fmla="*/ 555625 h 555625"/>
                <a:gd name="connsiteX4" fmla="*/ 2591605 w 2641451"/>
                <a:gd name="connsiteY4" fmla="*/ 485775 h 555625"/>
                <a:gd name="connsiteX5" fmla="*/ 2594780 w 2641451"/>
                <a:gd name="connsiteY5" fmla="*/ 142875 h 555625"/>
                <a:gd name="connsiteX6" fmla="*/ 1648630 w 2641451"/>
                <a:gd name="connsiteY6" fmla="*/ 0 h 555625"/>
                <a:gd name="connsiteX7" fmla="*/ 48430 w 2641451"/>
                <a:gd name="connsiteY7" fmla="*/ 38100 h 555625"/>
                <a:gd name="connsiteX8" fmla="*/ 45255 w 2641451"/>
                <a:gd name="connsiteY8" fmla="*/ 76200 h 555625"/>
                <a:gd name="connsiteX9" fmla="*/ 505630 w 2641451"/>
                <a:gd name="connsiteY9" fmla="*/ 244475 h 555625"/>
                <a:gd name="connsiteX10" fmla="*/ 2512230 w 2641451"/>
                <a:gd name="connsiteY10" fmla="*/ 209550 h 555625"/>
                <a:gd name="connsiteX11" fmla="*/ 2521755 w 2641451"/>
                <a:gd name="connsiteY11" fmla="*/ 425450 h 555625"/>
                <a:gd name="connsiteX12" fmla="*/ 527855 w 2641451"/>
                <a:gd name="connsiteY12" fmla="*/ 488950 h 555625"/>
                <a:gd name="connsiteX13" fmla="*/ 105580 w 2641451"/>
                <a:gd name="connsiteY13" fmla="*/ 244475 h 555625"/>
                <a:gd name="connsiteX0" fmla="*/ 100036 w 2635907"/>
                <a:gd name="connsiteY0" fmla="*/ 244475 h 555625"/>
                <a:gd name="connsiteX1" fmla="*/ 27804 w 2635907"/>
                <a:gd name="connsiteY1" fmla="*/ 266699 h 555625"/>
                <a:gd name="connsiteX2" fmla="*/ 36536 w 2635907"/>
                <a:gd name="connsiteY2" fmla="*/ 292100 h 555625"/>
                <a:gd name="connsiteX3" fmla="*/ 484211 w 2635907"/>
                <a:gd name="connsiteY3" fmla="*/ 555625 h 555625"/>
                <a:gd name="connsiteX4" fmla="*/ 2586061 w 2635907"/>
                <a:gd name="connsiteY4" fmla="*/ 485775 h 555625"/>
                <a:gd name="connsiteX5" fmla="*/ 2589236 w 2635907"/>
                <a:gd name="connsiteY5" fmla="*/ 142875 h 555625"/>
                <a:gd name="connsiteX6" fmla="*/ 1643086 w 2635907"/>
                <a:gd name="connsiteY6" fmla="*/ 0 h 555625"/>
                <a:gd name="connsiteX7" fmla="*/ 42886 w 2635907"/>
                <a:gd name="connsiteY7" fmla="*/ 38100 h 555625"/>
                <a:gd name="connsiteX8" fmla="*/ 39711 w 2635907"/>
                <a:gd name="connsiteY8" fmla="*/ 76200 h 555625"/>
                <a:gd name="connsiteX9" fmla="*/ 500086 w 2635907"/>
                <a:gd name="connsiteY9" fmla="*/ 244475 h 555625"/>
                <a:gd name="connsiteX10" fmla="*/ 2506686 w 2635907"/>
                <a:gd name="connsiteY10" fmla="*/ 209550 h 555625"/>
                <a:gd name="connsiteX11" fmla="*/ 2516211 w 2635907"/>
                <a:gd name="connsiteY11" fmla="*/ 425450 h 555625"/>
                <a:gd name="connsiteX12" fmla="*/ 522311 w 2635907"/>
                <a:gd name="connsiteY12" fmla="*/ 488950 h 555625"/>
                <a:gd name="connsiteX13" fmla="*/ 100036 w 2635907"/>
                <a:gd name="connsiteY13" fmla="*/ 244475 h 555625"/>
                <a:gd name="connsiteX0" fmla="*/ 103571 w 2639442"/>
                <a:gd name="connsiteY0" fmla="*/ 244475 h 555625"/>
                <a:gd name="connsiteX1" fmla="*/ 21814 w 2639442"/>
                <a:gd name="connsiteY1" fmla="*/ 226218 h 555625"/>
                <a:gd name="connsiteX2" fmla="*/ 40071 w 2639442"/>
                <a:gd name="connsiteY2" fmla="*/ 292100 h 555625"/>
                <a:gd name="connsiteX3" fmla="*/ 487746 w 2639442"/>
                <a:gd name="connsiteY3" fmla="*/ 555625 h 555625"/>
                <a:gd name="connsiteX4" fmla="*/ 2589596 w 2639442"/>
                <a:gd name="connsiteY4" fmla="*/ 485775 h 555625"/>
                <a:gd name="connsiteX5" fmla="*/ 2592771 w 2639442"/>
                <a:gd name="connsiteY5" fmla="*/ 142875 h 555625"/>
                <a:gd name="connsiteX6" fmla="*/ 1646621 w 2639442"/>
                <a:gd name="connsiteY6" fmla="*/ 0 h 555625"/>
                <a:gd name="connsiteX7" fmla="*/ 46421 w 2639442"/>
                <a:gd name="connsiteY7" fmla="*/ 38100 h 555625"/>
                <a:gd name="connsiteX8" fmla="*/ 43246 w 2639442"/>
                <a:gd name="connsiteY8" fmla="*/ 76200 h 555625"/>
                <a:gd name="connsiteX9" fmla="*/ 503621 w 2639442"/>
                <a:gd name="connsiteY9" fmla="*/ 244475 h 555625"/>
                <a:gd name="connsiteX10" fmla="*/ 2510221 w 2639442"/>
                <a:gd name="connsiteY10" fmla="*/ 209550 h 555625"/>
                <a:gd name="connsiteX11" fmla="*/ 2519746 w 2639442"/>
                <a:gd name="connsiteY11" fmla="*/ 425450 h 555625"/>
                <a:gd name="connsiteX12" fmla="*/ 525846 w 2639442"/>
                <a:gd name="connsiteY12" fmla="*/ 488950 h 555625"/>
                <a:gd name="connsiteX13" fmla="*/ 103571 w 2639442"/>
                <a:gd name="connsiteY13" fmla="*/ 244475 h 555625"/>
                <a:gd name="connsiteX0" fmla="*/ 103571 w 2639442"/>
                <a:gd name="connsiteY0" fmla="*/ 244475 h 555625"/>
                <a:gd name="connsiteX1" fmla="*/ 21814 w 2639442"/>
                <a:gd name="connsiteY1" fmla="*/ 226218 h 555625"/>
                <a:gd name="connsiteX2" fmla="*/ 40071 w 2639442"/>
                <a:gd name="connsiteY2" fmla="*/ 292100 h 555625"/>
                <a:gd name="connsiteX3" fmla="*/ 487746 w 2639442"/>
                <a:gd name="connsiteY3" fmla="*/ 555625 h 555625"/>
                <a:gd name="connsiteX4" fmla="*/ 2589596 w 2639442"/>
                <a:gd name="connsiteY4" fmla="*/ 485775 h 555625"/>
                <a:gd name="connsiteX5" fmla="*/ 2592771 w 2639442"/>
                <a:gd name="connsiteY5" fmla="*/ 142875 h 555625"/>
                <a:gd name="connsiteX6" fmla="*/ 1646621 w 2639442"/>
                <a:gd name="connsiteY6" fmla="*/ 0 h 555625"/>
                <a:gd name="connsiteX7" fmla="*/ 46421 w 2639442"/>
                <a:gd name="connsiteY7" fmla="*/ 38100 h 555625"/>
                <a:gd name="connsiteX8" fmla="*/ 43246 w 2639442"/>
                <a:gd name="connsiteY8" fmla="*/ 76200 h 555625"/>
                <a:gd name="connsiteX9" fmla="*/ 503621 w 2639442"/>
                <a:gd name="connsiteY9" fmla="*/ 244475 h 555625"/>
                <a:gd name="connsiteX10" fmla="*/ 2510221 w 2639442"/>
                <a:gd name="connsiteY10" fmla="*/ 209550 h 555625"/>
                <a:gd name="connsiteX11" fmla="*/ 2519746 w 2639442"/>
                <a:gd name="connsiteY11" fmla="*/ 425450 h 555625"/>
                <a:gd name="connsiteX12" fmla="*/ 525846 w 2639442"/>
                <a:gd name="connsiteY12" fmla="*/ 488950 h 555625"/>
                <a:gd name="connsiteX13" fmla="*/ 103571 w 2639442"/>
                <a:gd name="connsiteY13" fmla="*/ 244475 h 555625"/>
                <a:gd name="connsiteX0" fmla="*/ 98616 w 2634487"/>
                <a:gd name="connsiteY0" fmla="*/ 244475 h 555625"/>
                <a:gd name="connsiteX1" fmla="*/ 16859 w 2634487"/>
                <a:gd name="connsiteY1" fmla="*/ 226218 h 555625"/>
                <a:gd name="connsiteX2" fmla="*/ 35116 w 2634487"/>
                <a:gd name="connsiteY2" fmla="*/ 292100 h 555625"/>
                <a:gd name="connsiteX3" fmla="*/ 482791 w 2634487"/>
                <a:gd name="connsiteY3" fmla="*/ 555625 h 555625"/>
                <a:gd name="connsiteX4" fmla="*/ 2584641 w 2634487"/>
                <a:gd name="connsiteY4" fmla="*/ 485775 h 555625"/>
                <a:gd name="connsiteX5" fmla="*/ 2587816 w 2634487"/>
                <a:gd name="connsiteY5" fmla="*/ 142875 h 555625"/>
                <a:gd name="connsiteX6" fmla="*/ 1641666 w 2634487"/>
                <a:gd name="connsiteY6" fmla="*/ 0 h 555625"/>
                <a:gd name="connsiteX7" fmla="*/ 41466 w 2634487"/>
                <a:gd name="connsiteY7" fmla="*/ 38100 h 555625"/>
                <a:gd name="connsiteX8" fmla="*/ 38291 w 2634487"/>
                <a:gd name="connsiteY8" fmla="*/ 76200 h 555625"/>
                <a:gd name="connsiteX9" fmla="*/ 498666 w 2634487"/>
                <a:gd name="connsiteY9" fmla="*/ 244475 h 555625"/>
                <a:gd name="connsiteX10" fmla="*/ 2505266 w 2634487"/>
                <a:gd name="connsiteY10" fmla="*/ 209550 h 555625"/>
                <a:gd name="connsiteX11" fmla="*/ 2514791 w 2634487"/>
                <a:gd name="connsiteY11" fmla="*/ 425450 h 555625"/>
                <a:gd name="connsiteX12" fmla="*/ 520891 w 2634487"/>
                <a:gd name="connsiteY12" fmla="*/ 488950 h 555625"/>
                <a:gd name="connsiteX13" fmla="*/ 98616 w 2634487"/>
                <a:gd name="connsiteY13" fmla="*/ 244475 h 555625"/>
                <a:gd name="connsiteX0" fmla="*/ 81757 w 2617628"/>
                <a:gd name="connsiteY0" fmla="*/ 244475 h 555625"/>
                <a:gd name="connsiteX1" fmla="*/ 0 w 2617628"/>
                <a:gd name="connsiteY1" fmla="*/ 226218 h 555625"/>
                <a:gd name="connsiteX2" fmla="*/ 18257 w 2617628"/>
                <a:gd name="connsiteY2" fmla="*/ 292100 h 555625"/>
                <a:gd name="connsiteX3" fmla="*/ 465932 w 2617628"/>
                <a:gd name="connsiteY3" fmla="*/ 555625 h 555625"/>
                <a:gd name="connsiteX4" fmla="*/ 2567782 w 2617628"/>
                <a:gd name="connsiteY4" fmla="*/ 485775 h 555625"/>
                <a:gd name="connsiteX5" fmla="*/ 2570957 w 2617628"/>
                <a:gd name="connsiteY5" fmla="*/ 142875 h 555625"/>
                <a:gd name="connsiteX6" fmla="*/ 1624807 w 2617628"/>
                <a:gd name="connsiteY6" fmla="*/ 0 h 555625"/>
                <a:gd name="connsiteX7" fmla="*/ 24607 w 2617628"/>
                <a:gd name="connsiteY7" fmla="*/ 38100 h 555625"/>
                <a:gd name="connsiteX8" fmla="*/ 21432 w 2617628"/>
                <a:gd name="connsiteY8" fmla="*/ 76200 h 555625"/>
                <a:gd name="connsiteX9" fmla="*/ 481807 w 2617628"/>
                <a:gd name="connsiteY9" fmla="*/ 244475 h 555625"/>
                <a:gd name="connsiteX10" fmla="*/ 2488407 w 2617628"/>
                <a:gd name="connsiteY10" fmla="*/ 209550 h 555625"/>
                <a:gd name="connsiteX11" fmla="*/ 2497932 w 2617628"/>
                <a:gd name="connsiteY11" fmla="*/ 425450 h 555625"/>
                <a:gd name="connsiteX12" fmla="*/ 504032 w 2617628"/>
                <a:gd name="connsiteY12" fmla="*/ 488950 h 555625"/>
                <a:gd name="connsiteX13" fmla="*/ 81757 w 2617628"/>
                <a:gd name="connsiteY13" fmla="*/ 244475 h 555625"/>
                <a:gd name="connsiteX0" fmla="*/ 67469 w 2603340"/>
                <a:gd name="connsiteY0" fmla="*/ 244475 h 555625"/>
                <a:gd name="connsiteX1" fmla="*/ 0 w 2603340"/>
                <a:gd name="connsiteY1" fmla="*/ 247649 h 555625"/>
                <a:gd name="connsiteX2" fmla="*/ 3969 w 2603340"/>
                <a:gd name="connsiteY2" fmla="*/ 292100 h 555625"/>
                <a:gd name="connsiteX3" fmla="*/ 451644 w 2603340"/>
                <a:gd name="connsiteY3" fmla="*/ 555625 h 555625"/>
                <a:gd name="connsiteX4" fmla="*/ 2553494 w 2603340"/>
                <a:gd name="connsiteY4" fmla="*/ 485775 h 555625"/>
                <a:gd name="connsiteX5" fmla="*/ 2556669 w 2603340"/>
                <a:gd name="connsiteY5" fmla="*/ 142875 h 555625"/>
                <a:gd name="connsiteX6" fmla="*/ 1610519 w 2603340"/>
                <a:gd name="connsiteY6" fmla="*/ 0 h 555625"/>
                <a:gd name="connsiteX7" fmla="*/ 10319 w 2603340"/>
                <a:gd name="connsiteY7" fmla="*/ 38100 h 555625"/>
                <a:gd name="connsiteX8" fmla="*/ 7144 w 2603340"/>
                <a:gd name="connsiteY8" fmla="*/ 76200 h 555625"/>
                <a:gd name="connsiteX9" fmla="*/ 467519 w 2603340"/>
                <a:gd name="connsiteY9" fmla="*/ 244475 h 555625"/>
                <a:gd name="connsiteX10" fmla="*/ 2474119 w 2603340"/>
                <a:gd name="connsiteY10" fmla="*/ 209550 h 555625"/>
                <a:gd name="connsiteX11" fmla="*/ 2483644 w 2603340"/>
                <a:gd name="connsiteY11" fmla="*/ 425450 h 555625"/>
                <a:gd name="connsiteX12" fmla="*/ 489744 w 2603340"/>
                <a:gd name="connsiteY12" fmla="*/ 488950 h 555625"/>
                <a:gd name="connsiteX13" fmla="*/ 67469 w 2603340"/>
                <a:gd name="connsiteY13" fmla="*/ 244475 h 555625"/>
                <a:gd name="connsiteX0" fmla="*/ 67469 w 2603340"/>
                <a:gd name="connsiteY0" fmla="*/ 244475 h 555625"/>
                <a:gd name="connsiteX1" fmla="*/ 0 w 2603340"/>
                <a:gd name="connsiteY1" fmla="*/ 247649 h 555625"/>
                <a:gd name="connsiteX2" fmla="*/ 3969 w 2603340"/>
                <a:gd name="connsiteY2" fmla="*/ 292100 h 555625"/>
                <a:gd name="connsiteX3" fmla="*/ 451644 w 2603340"/>
                <a:gd name="connsiteY3" fmla="*/ 555625 h 555625"/>
                <a:gd name="connsiteX4" fmla="*/ 2553494 w 2603340"/>
                <a:gd name="connsiteY4" fmla="*/ 485775 h 555625"/>
                <a:gd name="connsiteX5" fmla="*/ 2556669 w 2603340"/>
                <a:gd name="connsiteY5" fmla="*/ 142875 h 555625"/>
                <a:gd name="connsiteX6" fmla="*/ 1610519 w 2603340"/>
                <a:gd name="connsiteY6" fmla="*/ 0 h 555625"/>
                <a:gd name="connsiteX7" fmla="*/ 10319 w 2603340"/>
                <a:gd name="connsiteY7" fmla="*/ 38100 h 555625"/>
                <a:gd name="connsiteX8" fmla="*/ 7144 w 2603340"/>
                <a:gd name="connsiteY8" fmla="*/ 76200 h 555625"/>
                <a:gd name="connsiteX9" fmla="*/ 467519 w 2603340"/>
                <a:gd name="connsiteY9" fmla="*/ 244475 h 555625"/>
                <a:gd name="connsiteX10" fmla="*/ 2474119 w 2603340"/>
                <a:gd name="connsiteY10" fmla="*/ 209550 h 555625"/>
                <a:gd name="connsiteX11" fmla="*/ 2483644 w 2603340"/>
                <a:gd name="connsiteY11" fmla="*/ 425450 h 555625"/>
                <a:gd name="connsiteX12" fmla="*/ 489744 w 2603340"/>
                <a:gd name="connsiteY12" fmla="*/ 488950 h 555625"/>
                <a:gd name="connsiteX13" fmla="*/ 67469 w 2603340"/>
                <a:gd name="connsiteY13" fmla="*/ 244475 h 555625"/>
                <a:gd name="connsiteX0" fmla="*/ 67469 w 2603340"/>
                <a:gd name="connsiteY0" fmla="*/ 244475 h 555625"/>
                <a:gd name="connsiteX1" fmla="*/ 0 w 2603340"/>
                <a:gd name="connsiteY1" fmla="*/ 242887 h 555625"/>
                <a:gd name="connsiteX2" fmla="*/ 3969 w 2603340"/>
                <a:gd name="connsiteY2" fmla="*/ 292100 h 555625"/>
                <a:gd name="connsiteX3" fmla="*/ 451644 w 2603340"/>
                <a:gd name="connsiteY3" fmla="*/ 555625 h 555625"/>
                <a:gd name="connsiteX4" fmla="*/ 2553494 w 2603340"/>
                <a:gd name="connsiteY4" fmla="*/ 485775 h 555625"/>
                <a:gd name="connsiteX5" fmla="*/ 2556669 w 2603340"/>
                <a:gd name="connsiteY5" fmla="*/ 142875 h 555625"/>
                <a:gd name="connsiteX6" fmla="*/ 1610519 w 2603340"/>
                <a:gd name="connsiteY6" fmla="*/ 0 h 555625"/>
                <a:gd name="connsiteX7" fmla="*/ 10319 w 2603340"/>
                <a:gd name="connsiteY7" fmla="*/ 38100 h 555625"/>
                <a:gd name="connsiteX8" fmla="*/ 7144 w 2603340"/>
                <a:gd name="connsiteY8" fmla="*/ 76200 h 555625"/>
                <a:gd name="connsiteX9" fmla="*/ 467519 w 2603340"/>
                <a:gd name="connsiteY9" fmla="*/ 244475 h 555625"/>
                <a:gd name="connsiteX10" fmla="*/ 2474119 w 2603340"/>
                <a:gd name="connsiteY10" fmla="*/ 209550 h 555625"/>
                <a:gd name="connsiteX11" fmla="*/ 2483644 w 2603340"/>
                <a:gd name="connsiteY11" fmla="*/ 425450 h 555625"/>
                <a:gd name="connsiteX12" fmla="*/ 489744 w 2603340"/>
                <a:gd name="connsiteY12" fmla="*/ 488950 h 555625"/>
                <a:gd name="connsiteX13" fmla="*/ 67469 w 2603340"/>
                <a:gd name="connsiteY13" fmla="*/ 244475 h 555625"/>
                <a:gd name="connsiteX0" fmla="*/ 67469 w 2603340"/>
                <a:gd name="connsiteY0" fmla="*/ 244475 h 555625"/>
                <a:gd name="connsiteX1" fmla="*/ 0 w 2603340"/>
                <a:gd name="connsiteY1" fmla="*/ 242887 h 555625"/>
                <a:gd name="connsiteX2" fmla="*/ 3969 w 2603340"/>
                <a:gd name="connsiteY2" fmla="*/ 292100 h 555625"/>
                <a:gd name="connsiteX3" fmla="*/ 451644 w 2603340"/>
                <a:gd name="connsiteY3" fmla="*/ 555625 h 555625"/>
                <a:gd name="connsiteX4" fmla="*/ 2553494 w 2603340"/>
                <a:gd name="connsiteY4" fmla="*/ 485775 h 555625"/>
                <a:gd name="connsiteX5" fmla="*/ 2556669 w 2603340"/>
                <a:gd name="connsiteY5" fmla="*/ 142875 h 555625"/>
                <a:gd name="connsiteX6" fmla="*/ 1610519 w 2603340"/>
                <a:gd name="connsiteY6" fmla="*/ 0 h 555625"/>
                <a:gd name="connsiteX7" fmla="*/ 19844 w 2603340"/>
                <a:gd name="connsiteY7" fmla="*/ 33337 h 555625"/>
                <a:gd name="connsiteX8" fmla="*/ 7144 w 2603340"/>
                <a:gd name="connsiteY8" fmla="*/ 76200 h 555625"/>
                <a:gd name="connsiteX9" fmla="*/ 467519 w 2603340"/>
                <a:gd name="connsiteY9" fmla="*/ 244475 h 555625"/>
                <a:gd name="connsiteX10" fmla="*/ 2474119 w 2603340"/>
                <a:gd name="connsiteY10" fmla="*/ 209550 h 555625"/>
                <a:gd name="connsiteX11" fmla="*/ 2483644 w 2603340"/>
                <a:gd name="connsiteY11" fmla="*/ 425450 h 555625"/>
                <a:gd name="connsiteX12" fmla="*/ 489744 w 2603340"/>
                <a:gd name="connsiteY12" fmla="*/ 488950 h 555625"/>
                <a:gd name="connsiteX13" fmla="*/ 67469 w 2603340"/>
                <a:gd name="connsiteY13" fmla="*/ 244475 h 555625"/>
                <a:gd name="connsiteX0" fmla="*/ 67469 w 2603340"/>
                <a:gd name="connsiteY0" fmla="*/ 244475 h 555625"/>
                <a:gd name="connsiteX1" fmla="*/ 0 w 2603340"/>
                <a:gd name="connsiteY1" fmla="*/ 242887 h 555625"/>
                <a:gd name="connsiteX2" fmla="*/ 3969 w 2603340"/>
                <a:gd name="connsiteY2" fmla="*/ 292100 h 555625"/>
                <a:gd name="connsiteX3" fmla="*/ 451644 w 2603340"/>
                <a:gd name="connsiteY3" fmla="*/ 555625 h 555625"/>
                <a:gd name="connsiteX4" fmla="*/ 2553494 w 2603340"/>
                <a:gd name="connsiteY4" fmla="*/ 485775 h 555625"/>
                <a:gd name="connsiteX5" fmla="*/ 2556669 w 2603340"/>
                <a:gd name="connsiteY5" fmla="*/ 142875 h 555625"/>
                <a:gd name="connsiteX6" fmla="*/ 1610519 w 2603340"/>
                <a:gd name="connsiteY6" fmla="*/ 0 h 555625"/>
                <a:gd name="connsiteX7" fmla="*/ 10319 w 2603340"/>
                <a:gd name="connsiteY7" fmla="*/ 30955 h 555625"/>
                <a:gd name="connsiteX8" fmla="*/ 7144 w 2603340"/>
                <a:gd name="connsiteY8" fmla="*/ 76200 h 555625"/>
                <a:gd name="connsiteX9" fmla="*/ 467519 w 2603340"/>
                <a:gd name="connsiteY9" fmla="*/ 244475 h 555625"/>
                <a:gd name="connsiteX10" fmla="*/ 2474119 w 2603340"/>
                <a:gd name="connsiteY10" fmla="*/ 209550 h 555625"/>
                <a:gd name="connsiteX11" fmla="*/ 2483644 w 2603340"/>
                <a:gd name="connsiteY11" fmla="*/ 425450 h 555625"/>
                <a:gd name="connsiteX12" fmla="*/ 489744 w 2603340"/>
                <a:gd name="connsiteY12" fmla="*/ 488950 h 555625"/>
                <a:gd name="connsiteX13" fmla="*/ 67469 w 2603340"/>
                <a:gd name="connsiteY13" fmla="*/ 244475 h 555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03340" h="555625">
                  <a:moveTo>
                    <a:pt x="67469" y="244475"/>
                  </a:moveTo>
                  <a:cubicBezTo>
                    <a:pt x="66940" y="247651"/>
                    <a:pt x="46301" y="239713"/>
                    <a:pt x="0" y="242887"/>
                  </a:cubicBezTo>
                  <a:cubicBezTo>
                    <a:pt x="6086" y="288924"/>
                    <a:pt x="-2116" y="262732"/>
                    <a:pt x="3969" y="292100"/>
                  </a:cubicBezTo>
                  <a:lnTo>
                    <a:pt x="451644" y="555625"/>
                  </a:lnTo>
                  <a:lnTo>
                    <a:pt x="2553494" y="485775"/>
                  </a:lnTo>
                  <a:cubicBezTo>
                    <a:pt x="2605352" y="396875"/>
                    <a:pt x="2631811" y="276225"/>
                    <a:pt x="2556669" y="142875"/>
                  </a:cubicBezTo>
                  <a:lnTo>
                    <a:pt x="1610519" y="0"/>
                  </a:lnTo>
                  <a:lnTo>
                    <a:pt x="10319" y="30955"/>
                  </a:lnTo>
                  <a:lnTo>
                    <a:pt x="7144" y="76200"/>
                  </a:lnTo>
                  <a:lnTo>
                    <a:pt x="467519" y="244475"/>
                  </a:lnTo>
                  <a:lnTo>
                    <a:pt x="2474119" y="209550"/>
                  </a:lnTo>
                  <a:cubicBezTo>
                    <a:pt x="2527565" y="280988"/>
                    <a:pt x="2515923" y="346075"/>
                    <a:pt x="2483644" y="425450"/>
                  </a:cubicBezTo>
                  <a:lnTo>
                    <a:pt x="489744" y="488950"/>
                  </a:lnTo>
                  <a:lnTo>
                    <a:pt x="67469" y="244475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9" name="Freeform 19">
              <a:extLst>
                <a:ext uri="{FF2B5EF4-FFF2-40B4-BE49-F238E27FC236}">
                  <a16:creationId xmlns="" xmlns:a16="http://schemas.microsoft.com/office/drawing/2014/main" id="{4E7F7774-18EB-447E-93BF-39E751E692F5}"/>
                </a:ext>
              </a:extLst>
            </p:cNvPr>
            <p:cNvSpPr/>
            <p:nvPr/>
          </p:nvSpPr>
          <p:spPr>
            <a:xfrm rot="16200000">
              <a:off x="771381" y="2826716"/>
              <a:ext cx="3019379" cy="470810"/>
            </a:xfrm>
            <a:custGeom>
              <a:avLst/>
              <a:gdLst>
                <a:gd name="connsiteX0" fmla="*/ 7144 w 2424113"/>
                <a:gd name="connsiteY0" fmla="*/ 0 h 378619"/>
                <a:gd name="connsiteX1" fmla="*/ 0 w 2424113"/>
                <a:gd name="connsiteY1" fmla="*/ 130969 h 378619"/>
                <a:gd name="connsiteX2" fmla="*/ 431007 w 2424113"/>
                <a:gd name="connsiteY2" fmla="*/ 378619 h 378619"/>
                <a:gd name="connsiteX3" fmla="*/ 2424113 w 2424113"/>
                <a:gd name="connsiteY3" fmla="*/ 304800 h 378619"/>
                <a:gd name="connsiteX4" fmla="*/ 2414588 w 2424113"/>
                <a:gd name="connsiteY4" fmla="*/ 109538 h 378619"/>
                <a:gd name="connsiteX5" fmla="*/ 428625 w 2424113"/>
                <a:gd name="connsiteY5" fmla="*/ 150019 h 378619"/>
                <a:gd name="connsiteX6" fmla="*/ 7144 w 2424113"/>
                <a:gd name="connsiteY6" fmla="*/ 0 h 378619"/>
                <a:gd name="connsiteX0" fmla="*/ 7144 w 2436996"/>
                <a:gd name="connsiteY0" fmla="*/ 0 h 378619"/>
                <a:gd name="connsiteX1" fmla="*/ 0 w 2436996"/>
                <a:gd name="connsiteY1" fmla="*/ 130969 h 378619"/>
                <a:gd name="connsiteX2" fmla="*/ 431007 w 2436996"/>
                <a:gd name="connsiteY2" fmla="*/ 378619 h 378619"/>
                <a:gd name="connsiteX3" fmla="*/ 2424113 w 2436996"/>
                <a:gd name="connsiteY3" fmla="*/ 304800 h 378619"/>
                <a:gd name="connsiteX4" fmla="*/ 2414588 w 2436996"/>
                <a:gd name="connsiteY4" fmla="*/ 109538 h 378619"/>
                <a:gd name="connsiteX5" fmla="*/ 428625 w 2436996"/>
                <a:gd name="connsiteY5" fmla="*/ 150019 h 378619"/>
                <a:gd name="connsiteX6" fmla="*/ 7144 w 2436996"/>
                <a:gd name="connsiteY6" fmla="*/ 0 h 378619"/>
                <a:gd name="connsiteX0" fmla="*/ 7144 w 2448855"/>
                <a:gd name="connsiteY0" fmla="*/ 0 h 378619"/>
                <a:gd name="connsiteX1" fmla="*/ 0 w 2448855"/>
                <a:gd name="connsiteY1" fmla="*/ 130969 h 378619"/>
                <a:gd name="connsiteX2" fmla="*/ 431007 w 2448855"/>
                <a:gd name="connsiteY2" fmla="*/ 378619 h 378619"/>
                <a:gd name="connsiteX3" fmla="*/ 2424113 w 2448855"/>
                <a:gd name="connsiteY3" fmla="*/ 304800 h 378619"/>
                <a:gd name="connsiteX4" fmla="*/ 2414588 w 2448855"/>
                <a:gd name="connsiteY4" fmla="*/ 109538 h 378619"/>
                <a:gd name="connsiteX5" fmla="*/ 428625 w 2448855"/>
                <a:gd name="connsiteY5" fmla="*/ 150019 h 378619"/>
                <a:gd name="connsiteX6" fmla="*/ 7144 w 2448855"/>
                <a:gd name="connsiteY6" fmla="*/ 0 h 378619"/>
                <a:gd name="connsiteX0" fmla="*/ 7144 w 2444270"/>
                <a:gd name="connsiteY0" fmla="*/ 0 h 378619"/>
                <a:gd name="connsiteX1" fmla="*/ 0 w 2444270"/>
                <a:gd name="connsiteY1" fmla="*/ 130969 h 378619"/>
                <a:gd name="connsiteX2" fmla="*/ 431007 w 2444270"/>
                <a:gd name="connsiteY2" fmla="*/ 378619 h 378619"/>
                <a:gd name="connsiteX3" fmla="*/ 2414588 w 2444270"/>
                <a:gd name="connsiteY3" fmla="*/ 314325 h 378619"/>
                <a:gd name="connsiteX4" fmla="*/ 2414588 w 2444270"/>
                <a:gd name="connsiteY4" fmla="*/ 109538 h 378619"/>
                <a:gd name="connsiteX5" fmla="*/ 428625 w 2444270"/>
                <a:gd name="connsiteY5" fmla="*/ 150019 h 378619"/>
                <a:gd name="connsiteX6" fmla="*/ 7144 w 2444270"/>
                <a:gd name="connsiteY6" fmla="*/ 0 h 378619"/>
                <a:gd name="connsiteX0" fmla="*/ 7144 w 2446779"/>
                <a:gd name="connsiteY0" fmla="*/ 0 h 378619"/>
                <a:gd name="connsiteX1" fmla="*/ 0 w 2446779"/>
                <a:gd name="connsiteY1" fmla="*/ 130969 h 378619"/>
                <a:gd name="connsiteX2" fmla="*/ 431007 w 2446779"/>
                <a:gd name="connsiteY2" fmla="*/ 378619 h 378619"/>
                <a:gd name="connsiteX3" fmla="*/ 2414588 w 2446779"/>
                <a:gd name="connsiteY3" fmla="*/ 314325 h 378619"/>
                <a:gd name="connsiteX4" fmla="*/ 2414588 w 2446779"/>
                <a:gd name="connsiteY4" fmla="*/ 109538 h 378619"/>
                <a:gd name="connsiteX5" fmla="*/ 428625 w 2446779"/>
                <a:gd name="connsiteY5" fmla="*/ 150019 h 378619"/>
                <a:gd name="connsiteX6" fmla="*/ 7144 w 2446779"/>
                <a:gd name="connsiteY6" fmla="*/ 0 h 378619"/>
                <a:gd name="connsiteX0" fmla="*/ 7144 w 2446779"/>
                <a:gd name="connsiteY0" fmla="*/ 0 h 378619"/>
                <a:gd name="connsiteX1" fmla="*/ 0 w 2446779"/>
                <a:gd name="connsiteY1" fmla="*/ 130969 h 378619"/>
                <a:gd name="connsiteX2" fmla="*/ 431007 w 2446779"/>
                <a:gd name="connsiteY2" fmla="*/ 378619 h 378619"/>
                <a:gd name="connsiteX3" fmla="*/ 2414588 w 2446779"/>
                <a:gd name="connsiteY3" fmla="*/ 314325 h 378619"/>
                <a:gd name="connsiteX4" fmla="*/ 2414588 w 2446779"/>
                <a:gd name="connsiteY4" fmla="*/ 109538 h 378619"/>
                <a:gd name="connsiteX5" fmla="*/ 433388 w 2446779"/>
                <a:gd name="connsiteY5" fmla="*/ 140494 h 378619"/>
                <a:gd name="connsiteX6" fmla="*/ 7144 w 2446779"/>
                <a:gd name="connsiteY6" fmla="*/ 0 h 378619"/>
                <a:gd name="connsiteX0" fmla="*/ 7144 w 2446779"/>
                <a:gd name="connsiteY0" fmla="*/ 0 h 378619"/>
                <a:gd name="connsiteX1" fmla="*/ 0 w 2446779"/>
                <a:gd name="connsiteY1" fmla="*/ 130969 h 378619"/>
                <a:gd name="connsiteX2" fmla="*/ 431007 w 2446779"/>
                <a:gd name="connsiteY2" fmla="*/ 378619 h 378619"/>
                <a:gd name="connsiteX3" fmla="*/ 2414588 w 2446779"/>
                <a:gd name="connsiteY3" fmla="*/ 314325 h 378619"/>
                <a:gd name="connsiteX4" fmla="*/ 2414588 w 2446779"/>
                <a:gd name="connsiteY4" fmla="*/ 100013 h 378619"/>
                <a:gd name="connsiteX5" fmla="*/ 433388 w 2446779"/>
                <a:gd name="connsiteY5" fmla="*/ 140494 h 378619"/>
                <a:gd name="connsiteX6" fmla="*/ 7144 w 2446779"/>
                <a:gd name="connsiteY6" fmla="*/ 0 h 378619"/>
                <a:gd name="connsiteX0" fmla="*/ 7144 w 2446779"/>
                <a:gd name="connsiteY0" fmla="*/ 0 h 378619"/>
                <a:gd name="connsiteX1" fmla="*/ 0 w 2446779"/>
                <a:gd name="connsiteY1" fmla="*/ 130969 h 378619"/>
                <a:gd name="connsiteX2" fmla="*/ 431007 w 2446779"/>
                <a:gd name="connsiteY2" fmla="*/ 378619 h 378619"/>
                <a:gd name="connsiteX3" fmla="*/ 2414588 w 2446779"/>
                <a:gd name="connsiteY3" fmla="*/ 314325 h 378619"/>
                <a:gd name="connsiteX4" fmla="*/ 2414588 w 2446779"/>
                <a:gd name="connsiteY4" fmla="*/ 100013 h 378619"/>
                <a:gd name="connsiteX5" fmla="*/ 442913 w 2446779"/>
                <a:gd name="connsiteY5" fmla="*/ 142875 h 378619"/>
                <a:gd name="connsiteX6" fmla="*/ 7144 w 2446779"/>
                <a:gd name="connsiteY6" fmla="*/ 0 h 378619"/>
                <a:gd name="connsiteX0" fmla="*/ 7144 w 2446779"/>
                <a:gd name="connsiteY0" fmla="*/ 0 h 378619"/>
                <a:gd name="connsiteX1" fmla="*/ 0 w 2446779"/>
                <a:gd name="connsiteY1" fmla="*/ 130969 h 378619"/>
                <a:gd name="connsiteX2" fmla="*/ 431007 w 2446779"/>
                <a:gd name="connsiteY2" fmla="*/ 378619 h 378619"/>
                <a:gd name="connsiteX3" fmla="*/ 2414588 w 2446779"/>
                <a:gd name="connsiteY3" fmla="*/ 314325 h 378619"/>
                <a:gd name="connsiteX4" fmla="*/ 2414588 w 2446779"/>
                <a:gd name="connsiteY4" fmla="*/ 100013 h 378619"/>
                <a:gd name="connsiteX5" fmla="*/ 445294 w 2446779"/>
                <a:gd name="connsiteY5" fmla="*/ 135731 h 378619"/>
                <a:gd name="connsiteX6" fmla="*/ 7144 w 2446779"/>
                <a:gd name="connsiteY6" fmla="*/ 0 h 378619"/>
                <a:gd name="connsiteX0" fmla="*/ 9525 w 2446779"/>
                <a:gd name="connsiteY0" fmla="*/ 0 h 385763"/>
                <a:gd name="connsiteX1" fmla="*/ 0 w 2446779"/>
                <a:gd name="connsiteY1" fmla="*/ 138113 h 385763"/>
                <a:gd name="connsiteX2" fmla="*/ 431007 w 2446779"/>
                <a:gd name="connsiteY2" fmla="*/ 385763 h 385763"/>
                <a:gd name="connsiteX3" fmla="*/ 2414588 w 2446779"/>
                <a:gd name="connsiteY3" fmla="*/ 321469 h 385763"/>
                <a:gd name="connsiteX4" fmla="*/ 2414588 w 2446779"/>
                <a:gd name="connsiteY4" fmla="*/ 107157 h 385763"/>
                <a:gd name="connsiteX5" fmla="*/ 445294 w 2446779"/>
                <a:gd name="connsiteY5" fmla="*/ 142875 h 385763"/>
                <a:gd name="connsiteX6" fmla="*/ 9525 w 2446779"/>
                <a:gd name="connsiteY6" fmla="*/ 0 h 385763"/>
                <a:gd name="connsiteX0" fmla="*/ 9525 w 2446779"/>
                <a:gd name="connsiteY0" fmla="*/ 0 h 385763"/>
                <a:gd name="connsiteX1" fmla="*/ 0 w 2446779"/>
                <a:gd name="connsiteY1" fmla="*/ 138113 h 385763"/>
                <a:gd name="connsiteX2" fmla="*/ 431007 w 2446779"/>
                <a:gd name="connsiteY2" fmla="*/ 385763 h 385763"/>
                <a:gd name="connsiteX3" fmla="*/ 2414588 w 2446779"/>
                <a:gd name="connsiteY3" fmla="*/ 321469 h 385763"/>
                <a:gd name="connsiteX4" fmla="*/ 2414588 w 2446779"/>
                <a:gd name="connsiteY4" fmla="*/ 107157 h 385763"/>
                <a:gd name="connsiteX5" fmla="*/ 445294 w 2446779"/>
                <a:gd name="connsiteY5" fmla="*/ 142875 h 385763"/>
                <a:gd name="connsiteX6" fmla="*/ 9525 w 2446779"/>
                <a:gd name="connsiteY6" fmla="*/ 0 h 385763"/>
                <a:gd name="connsiteX0" fmla="*/ 9525 w 2446779"/>
                <a:gd name="connsiteY0" fmla="*/ 0 h 385763"/>
                <a:gd name="connsiteX1" fmla="*/ 0 w 2446779"/>
                <a:gd name="connsiteY1" fmla="*/ 138113 h 385763"/>
                <a:gd name="connsiteX2" fmla="*/ 431007 w 2446779"/>
                <a:gd name="connsiteY2" fmla="*/ 385763 h 385763"/>
                <a:gd name="connsiteX3" fmla="*/ 2414588 w 2446779"/>
                <a:gd name="connsiteY3" fmla="*/ 321469 h 385763"/>
                <a:gd name="connsiteX4" fmla="*/ 2414588 w 2446779"/>
                <a:gd name="connsiteY4" fmla="*/ 107157 h 385763"/>
                <a:gd name="connsiteX5" fmla="*/ 445294 w 2446779"/>
                <a:gd name="connsiteY5" fmla="*/ 142875 h 385763"/>
                <a:gd name="connsiteX6" fmla="*/ 9525 w 2446779"/>
                <a:gd name="connsiteY6" fmla="*/ 0 h 385763"/>
                <a:gd name="connsiteX0" fmla="*/ 14287 w 2451541"/>
                <a:gd name="connsiteY0" fmla="*/ 0 h 385763"/>
                <a:gd name="connsiteX1" fmla="*/ 0 w 2451541"/>
                <a:gd name="connsiteY1" fmla="*/ 145257 h 385763"/>
                <a:gd name="connsiteX2" fmla="*/ 435769 w 2451541"/>
                <a:gd name="connsiteY2" fmla="*/ 385763 h 385763"/>
                <a:gd name="connsiteX3" fmla="*/ 2419350 w 2451541"/>
                <a:gd name="connsiteY3" fmla="*/ 321469 h 385763"/>
                <a:gd name="connsiteX4" fmla="*/ 2419350 w 2451541"/>
                <a:gd name="connsiteY4" fmla="*/ 107157 h 385763"/>
                <a:gd name="connsiteX5" fmla="*/ 450056 w 2451541"/>
                <a:gd name="connsiteY5" fmla="*/ 142875 h 385763"/>
                <a:gd name="connsiteX6" fmla="*/ 14287 w 2451541"/>
                <a:gd name="connsiteY6" fmla="*/ 0 h 385763"/>
                <a:gd name="connsiteX0" fmla="*/ 4762 w 2451541"/>
                <a:gd name="connsiteY0" fmla="*/ 0 h 383382"/>
                <a:gd name="connsiteX1" fmla="*/ 0 w 2451541"/>
                <a:gd name="connsiteY1" fmla="*/ 142876 h 383382"/>
                <a:gd name="connsiteX2" fmla="*/ 435769 w 2451541"/>
                <a:gd name="connsiteY2" fmla="*/ 383382 h 383382"/>
                <a:gd name="connsiteX3" fmla="*/ 2419350 w 2451541"/>
                <a:gd name="connsiteY3" fmla="*/ 319088 h 383382"/>
                <a:gd name="connsiteX4" fmla="*/ 2419350 w 2451541"/>
                <a:gd name="connsiteY4" fmla="*/ 104776 h 383382"/>
                <a:gd name="connsiteX5" fmla="*/ 450056 w 2451541"/>
                <a:gd name="connsiteY5" fmla="*/ 140494 h 383382"/>
                <a:gd name="connsiteX6" fmla="*/ 4762 w 2451541"/>
                <a:gd name="connsiteY6" fmla="*/ 0 h 383382"/>
                <a:gd name="connsiteX0" fmla="*/ 4762 w 2451541"/>
                <a:gd name="connsiteY0" fmla="*/ 0 h 383382"/>
                <a:gd name="connsiteX1" fmla="*/ 0 w 2451541"/>
                <a:gd name="connsiteY1" fmla="*/ 142876 h 383382"/>
                <a:gd name="connsiteX2" fmla="*/ 435769 w 2451541"/>
                <a:gd name="connsiteY2" fmla="*/ 383382 h 383382"/>
                <a:gd name="connsiteX3" fmla="*/ 2419350 w 2451541"/>
                <a:gd name="connsiteY3" fmla="*/ 319088 h 383382"/>
                <a:gd name="connsiteX4" fmla="*/ 2419350 w 2451541"/>
                <a:gd name="connsiteY4" fmla="*/ 104776 h 383382"/>
                <a:gd name="connsiteX5" fmla="*/ 450056 w 2451541"/>
                <a:gd name="connsiteY5" fmla="*/ 140494 h 383382"/>
                <a:gd name="connsiteX6" fmla="*/ 4762 w 2451541"/>
                <a:gd name="connsiteY6" fmla="*/ 0 h 383382"/>
                <a:gd name="connsiteX0" fmla="*/ 11905 w 2458684"/>
                <a:gd name="connsiteY0" fmla="*/ 0 h 383382"/>
                <a:gd name="connsiteX1" fmla="*/ 0 w 2458684"/>
                <a:gd name="connsiteY1" fmla="*/ 138114 h 383382"/>
                <a:gd name="connsiteX2" fmla="*/ 442912 w 2458684"/>
                <a:gd name="connsiteY2" fmla="*/ 383382 h 383382"/>
                <a:gd name="connsiteX3" fmla="*/ 2426493 w 2458684"/>
                <a:gd name="connsiteY3" fmla="*/ 319088 h 383382"/>
                <a:gd name="connsiteX4" fmla="*/ 2426493 w 2458684"/>
                <a:gd name="connsiteY4" fmla="*/ 104776 h 383382"/>
                <a:gd name="connsiteX5" fmla="*/ 457199 w 2458684"/>
                <a:gd name="connsiteY5" fmla="*/ 140494 h 383382"/>
                <a:gd name="connsiteX6" fmla="*/ 11905 w 2458684"/>
                <a:gd name="connsiteY6" fmla="*/ 0 h 38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58684" h="383382">
                  <a:moveTo>
                    <a:pt x="11905" y="0"/>
                  </a:moveTo>
                  <a:cubicBezTo>
                    <a:pt x="25399" y="53182"/>
                    <a:pt x="19843" y="123033"/>
                    <a:pt x="0" y="138114"/>
                  </a:cubicBezTo>
                  <a:lnTo>
                    <a:pt x="442912" y="383382"/>
                  </a:lnTo>
                  <a:lnTo>
                    <a:pt x="2426493" y="319088"/>
                  </a:lnTo>
                  <a:cubicBezTo>
                    <a:pt x="2466181" y="277813"/>
                    <a:pt x="2472531" y="174625"/>
                    <a:pt x="2426493" y="104776"/>
                  </a:cubicBezTo>
                  <a:lnTo>
                    <a:pt x="457199" y="140494"/>
                  </a:lnTo>
                  <a:lnTo>
                    <a:pt x="11905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0" name="Freeform 21">
              <a:extLst>
                <a:ext uri="{FF2B5EF4-FFF2-40B4-BE49-F238E27FC236}">
                  <a16:creationId xmlns="" xmlns:a16="http://schemas.microsoft.com/office/drawing/2014/main" id="{73F01B0D-720E-4F54-B7C0-4AA7C538B813}"/>
                </a:ext>
              </a:extLst>
            </p:cNvPr>
            <p:cNvSpPr/>
            <p:nvPr/>
          </p:nvSpPr>
          <p:spPr>
            <a:xfrm rot="16200000" flipH="1">
              <a:off x="367170" y="2720924"/>
              <a:ext cx="2706778" cy="750881"/>
            </a:xfrm>
            <a:custGeom>
              <a:avLst/>
              <a:gdLst>
                <a:gd name="connsiteX0" fmla="*/ 190500 w 2559050"/>
                <a:gd name="connsiteY0" fmla="*/ 0 h 698500"/>
                <a:gd name="connsiteX1" fmla="*/ 0 w 2559050"/>
                <a:gd name="connsiteY1" fmla="*/ 152400 h 698500"/>
                <a:gd name="connsiteX2" fmla="*/ 6350 w 2559050"/>
                <a:gd name="connsiteY2" fmla="*/ 215900 h 698500"/>
                <a:gd name="connsiteX3" fmla="*/ 2501900 w 2559050"/>
                <a:gd name="connsiteY3" fmla="*/ 241300 h 698500"/>
                <a:gd name="connsiteX4" fmla="*/ 2470150 w 2559050"/>
                <a:gd name="connsiteY4" fmla="*/ 552450 h 698500"/>
                <a:gd name="connsiteX5" fmla="*/ 76200 w 2559050"/>
                <a:gd name="connsiteY5" fmla="*/ 565150 h 698500"/>
                <a:gd name="connsiteX6" fmla="*/ 101600 w 2559050"/>
                <a:gd name="connsiteY6" fmla="*/ 520700 h 698500"/>
                <a:gd name="connsiteX7" fmla="*/ 6350 w 2559050"/>
                <a:gd name="connsiteY7" fmla="*/ 577850 h 698500"/>
                <a:gd name="connsiteX8" fmla="*/ 44450 w 2559050"/>
                <a:gd name="connsiteY8" fmla="*/ 666750 h 698500"/>
                <a:gd name="connsiteX9" fmla="*/ 2400300 w 2559050"/>
                <a:gd name="connsiteY9" fmla="*/ 692150 h 698500"/>
                <a:gd name="connsiteX10" fmla="*/ 2432050 w 2559050"/>
                <a:gd name="connsiteY10" fmla="*/ 666750 h 698500"/>
                <a:gd name="connsiteX11" fmla="*/ 2501900 w 2559050"/>
                <a:gd name="connsiteY11" fmla="*/ 698500 h 698500"/>
                <a:gd name="connsiteX12" fmla="*/ 2552700 w 2559050"/>
                <a:gd name="connsiteY12" fmla="*/ 685800 h 698500"/>
                <a:gd name="connsiteX13" fmla="*/ 2559050 w 2559050"/>
                <a:gd name="connsiteY13" fmla="*/ 158750 h 698500"/>
                <a:gd name="connsiteX14" fmla="*/ 2476500 w 2559050"/>
                <a:gd name="connsiteY14" fmla="*/ 95250 h 698500"/>
                <a:gd name="connsiteX15" fmla="*/ 520700 w 2559050"/>
                <a:gd name="connsiteY15" fmla="*/ 184150 h 698500"/>
                <a:gd name="connsiteX16" fmla="*/ 190500 w 2559050"/>
                <a:gd name="connsiteY16" fmla="*/ 0 h 698500"/>
                <a:gd name="connsiteX0" fmla="*/ 190500 w 2559050"/>
                <a:gd name="connsiteY0" fmla="*/ 0 h 698500"/>
                <a:gd name="connsiteX1" fmla="*/ 0 w 2559050"/>
                <a:gd name="connsiteY1" fmla="*/ 152400 h 698500"/>
                <a:gd name="connsiteX2" fmla="*/ 19050 w 2559050"/>
                <a:gd name="connsiteY2" fmla="*/ 241300 h 698500"/>
                <a:gd name="connsiteX3" fmla="*/ 2501900 w 2559050"/>
                <a:gd name="connsiteY3" fmla="*/ 241300 h 698500"/>
                <a:gd name="connsiteX4" fmla="*/ 2470150 w 2559050"/>
                <a:gd name="connsiteY4" fmla="*/ 552450 h 698500"/>
                <a:gd name="connsiteX5" fmla="*/ 76200 w 2559050"/>
                <a:gd name="connsiteY5" fmla="*/ 565150 h 698500"/>
                <a:gd name="connsiteX6" fmla="*/ 101600 w 2559050"/>
                <a:gd name="connsiteY6" fmla="*/ 520700 h 698500"/>
                <a:gd name="connsiteX7" fmla="*/ 6350 w 2559050"/>
                <a:gd name="connsiteY7" fmla="*/ 577850 h 698500"/>
                <a:gd name="connsiteX8" fmla="*/ 44450 w 2559050"/>
                <a:gd name="connsiteY8" fmla="*/ 666750 h 698500"/>
                <a:gd name="connsiteX9" fmla="*/ 2400300 w 2559050"/>
                <a:gd name="connsiteY9" fmla="*/ 692150 h 698500"/>
                <a:gd name="connsiteX10" fmla="*/ 2432050 w 2559050"/>
                <a:gd name="connsiteY10" fmla="*/ 666750 h 698500"/>
                <a:gd name="connsiteX11" fmla="*/ 2501900 w 2559050"/>
                <a:gd name="connsiteY11" fmla="*/ 698500 h 698500"/>
                <a:gd name="connsiteX12" fmla="*/ 2552700 w 2559050"/>
                <a:gd name="connsiteY12" fmla="*/ 685800 h 698500"/>
                <a:gd name="connsiteX13" fmla="*/ 2559050 w 2559050"/>
                <a:gd name="connsiteY13" fmla="*/ 158750 h 698500"/>
                <a:gd name="connsiteX14" fmla="*/ 2476500 w 2559050"/>
                <a:gd name="connsiteY14" fmla="*/ 95250 h 698500"/>
                <a:gd name="connsiteX15" fmla="*/ 520700 w 2559050"/>
                <a:gd name="connsiteY15" fmla="*/ 184150 h 698500"/>
                <a:gd name="connsiteX16" fmla="*/ 190500 w 2559050"/>
                <a:gd name="connsiteY16" fmla="*/ 0 h 698500"/>
                <a:gd name="connsiteX0" fmla="*/ 184150 w 2552700"/>
                <a:gd name="connsiteY0" fmla="*/ 0 h 698500"/>
                <a:gd name="connsiteX1" fmla="*/ 9525 w 2552700"/>
                <a:gd name="connsiteY1" fmla="*/ 152400 h 698500"/>
                <a:gd name="connsiteX2" fmla="*/ 12700 w 2552700"/>
                <a:gd name="connsiteY2" fmla="*/ 241300 h 698500"/>
                <a:gd name="connsiteX3" fmla="*/ 2495550 w 2552700"/>
                <a:gd name="connsiteY3" fmla="*/ 241300 h 698500"/>
                <a:gd name="connsiteX4" fmla="*/ 2463800 w 2552700"/>
                <a:gd name="connsiteY4" fmla="*/ 552450 h 698500"/>
                <a:gd name="connsiteX5" fmla="*/ 69850 w 2552700"/>
                <a:gd name="connsiteY5" fmla="*/ 565150 h 698500"/>
                <a:gd name="connsiteX6" fmla="*/ 95250 w 2552700"/>
                <a:gd name="connsiteY6" fmla="*/ 520700 h 698500"/>
                <a:gd name="connsiteX7" fmla="*/ 0 w 2552700"/>
                <a:gd name="connsiteY7" fmla="*/ 577850 h 698500"/>
                <a:gd name="connsiteX8" fmla="*/ 38100 w 2552700"/>
                <a:gd name="connsiteY8" fmla="*/ 666750 h 698500"/>
                <a:gd name="connsiteX9" fmla="*/ 2393950 w 2552700"/>
                <a:gd name="connsiteY9" fmla="*/ 692150 h 698500"/>
                <a:gd name="connsiteX10" fmla="*/ 2425700 w 2552700"/>
                <a:gd name="connsiteY10" fmla="*/ 666750 h 698500"/>
                <a:gd name="connsiteX11" fmla="*/ 2495550 w 2552700"/>
                <a:gd name="connsiteY11" fmla="*/ 698500 h 698500"/>
                <a:gd name="connsiteX12" fmla="*/ 2546350 w 2552700"/>
                <a:gd name="connsiteY12" fmla="*/ 685800 h 698500"/>
                <a:gd name="connsiteX13" fmla="*/ 2552700 w 2552700"/>
                <a:gd name="connsiteY13" fmla="*/ 158750 h 698500"/>
                <a:gd name="connsiteX14" fmla="*/ 2470150 w 2552700"/>
                <a:gd name="connsiteY14" fmla="*/ 95250 h 698500"/>
                <a:gd name="connsiteX15" fmla="*/ 514350 w 2552700"/>
                <a:gd name="connsiteY15" fmla="*/ 184150 h 698500"/>
                <a:gd name="connsiteX16" fmla="*/ 184150 w 2552700"/>
                <a:gd name="connsiteY16" fmla="*/ 0 h 698500"/>
                <a:gd name="connsiteX0" fmla="*/ 184150 w 2571750"/>
                <a:gd name="connsiteY0" fmla="*/ 0 h 698500"/>
                <a:gd name="connsiteX1" fmla="*/ 9525 w 2571750"/>
                <a:gd name="connsiteY1" fmla="*/ 152400 h 698500"/>
                <a:gd name="connsiteX2" fmla="*/ 12700 w 2571750"/>
                <a:gd name="connsiteY2" fmla="*/ 241300 h 698500"/>
                <a:gd name="connsiteX3" fmla="*/ 2495550 w 2571750"/>
                <a:gd name="connsiteY3" fmla="*/ 241300 h 698500"/>
                <a:gd name="connsiteX4" fmla="*/ 2463800 w 2571750"/>
                <a:gd name="connsiteY4" fmla="*/ 552450 h 698500"/>
                <a:gd name="connsiteX5" fmla="*/ 69850 w 2571750"/>
                <a:gd name="connsiteY5" fmla="*/ 565150 h 698500"/>
                <a:gd name="connsiteX6" fmla="*/ 95250 w 2571750"/>
                <a:gd name="connsiteY6" fmla="*/ 520700 h 698500"/>
                <a:gd name="connsiteX7" fmla="*/ 0 w 2571750"/>
                <a:gd name="connsiteY7" fmla="*/ 577850 h 698500"/>
                <a:gd name="connsiteX8" fmla="*/ 38100 w 2571750"/>
                <a:gd name="connsiteY8" fmla="*/ 666750 h 698500"/>
                <a:gd name="connsiteX9" fmla="*/ 2393950 w 2571750"/>
                <a:gd name="connsiteY9" fmla="*/ 692150 h 698500"/>
                <a:gd name="connsiteX10" fmla="*/ 2425700 w 2571750"/>
                <a:gd name="connsiteY10" fmla="*/ 666750 h 698500"/>
                <a:gd name="connsiteX11" fmla="*/ 2495550 w 2571750"/>
                <a:gd name="connsiteY11" fmla="*/ 698500 h 698500"/>
                <a:gd name="connsiteX12" fmla="*/ 2546350 w 2571750"/>
                <a:gd name="connsiteY12" fmla="*/ 685800 h 698500"/>
                <a:gd name="connsiteX13" fmla="*/ 2571750 w 2571750"/>
                <a:gd name="connsiteY13" fmla="*/ 193675 h 698500"/>
                <a:gd name="connsiteX14" fmla="*/ 2470150 w 2571750"/>
                <a:gd name="connsiteY14" fmla="*/ 95250 h 698500"/>
                <a:gd name="connsiteX15" fmla="*/ 514350 w 2571750"/>
                <a:gd name="connsiteY15" fmla="*/ 184150 h 698500"/>
                <a:gd name="connsiteX16" fmla="*/ 184150 w 2571750"/>
                <a:gd name="connsiteY16" fmla="*/ 0 h 698500"/>
                <a:gd name="connsiteX0" fmla="*/ 184150 w 2555875"/>
                <a:gd name="connsiteY0" fmla="*/ 0 h 698500"/>
                <a:gd name="connsiteX1" fmla="*/ 9525 w 2555875"/>
                <a:gd name="connsiteY1" fmla="*/ 152400 h 698500"/>
                <a:gd name="connsiteX2" fmla="*/ 12700 w 2555875"/>
                <a:gd name="connsiteY2" fmla="*/ 241300 h 698500"/>
                <a:gd name="connsiteX3" fmla="*/ 2495550 w 2555875"/>
                <a:gd name="connsiteY3" fmla="*/ 241300 h 698500"/>
                <a:gd name="connsiteX4" fmla="*/ 2463800 w 2555875"/>
                <a:gd name="connsiteY4" fmla="*/ 552450 h 698500"/>
                <a:gd name="connsiteX5" fmla="*/ 69850 w 2555875"/>
                <a:gd name="connsiteY5" fmla="*/ 565150 h 698500"/>
                <a:gd name="connsiteX6" fmla="*/ 95250 w 2555875"/>
                <a:gd name="connsiteY6" fmla="*/ 520700 h 698500"/>
                <a:gd name="connsiteX7" fmla="*/ 0 w 2555875"/>
                <a:gd name="connsiteY7" fmla="*/ 577850 h 698500"/>
                <a:gd name="connsiteX8" fmla="*/ 38100 w 2555875"/>
                <a:gd name="connsiteY8" fmla="*/ 666750 h 698500"/>
                <a:gd name="connsiteX9" fmla="*/ 2393950 w 2555875"/>
                <a:gd name="connsiteY9" fmla="*/ 692150 h 698500"/>
                <a:gd name="connsiteX10" fmla="*/ 2425700 w 2555875"/>
                <a:gd name="connsiteY10" fmla="*/ 666750 h 698500"/>
                <a:gd name="connsiteX11" fmla="*/ 2495550 w 2555875"/>
                <a:gd name="connsiteY11" fmla="*/ 698500 h 698500"/>
                <a:gd name="connsiteX12" fmla="*/ 2546350 w 2555875"/>
                <a:gd name="connsiteY12" fmla="*/ 685800 h 698500"/>
                <a:gd name="connsiteX13" fmla="*/ 2555875 w 2555875"/>
                <a:gd name="connsiteY13" fmla="*/ 171450 h 698500"/>
                <a:gd name="connsiteX14" fmla="*/ 2470150 w 2555875"/>
                <a:gd name="connsiteY14" fmla="*/ 95250 h 698500"/>
                <a:gd name="connsiteX15" fmla="*/ 514350 w 2555875"/>
                <a:gd name="connsiteY15" fmla="*/ 184150 h 698500"/>
                <a:gd name="connsiteX16" fmla="*/ 184150 w 2555875"/>
                <a:gd name="connsiteY16" fmla="*/ 0 h 698500"/>
                <a:gd name="connsiteX0" fmla="*/ 184150 w 2562506"/>
                <a:gd name="connsiteY0" fmla="*/ 0 h 698500"/>
                <a:gd name="connsiteX1" fmla="*/ 9525 w 2562506"/>
                <a:gd name="connsiteY1" fmla="*/ 152400 h 698500"/>
                <a:gd name="connsiteX2" fmla="*/ 12700 w 2562506"/>
                <a:gd name="connsiteY2" fmla="*/ 241300 h 698500"/>
                <a:gd name="connsiteX3" fmla="*/ 2495550 w 2562506"/>
                <a:gd name="connsiteY3" fmla="*/ 241300 h 698500"/>
                <a:gd name="connsiteX4" fmla="*/ 2463800 w 2562506"/>
                <a:gd name="connsiteY4" fmla="*/ 552450 h 698500"/>
                <a:gd name="connsiteX5" fmla="*/ 69850 w 2562506"/>
                <a:gd name="connsiteY5" fmla="*/ 565150 h 698500"/>
                <a:gd name="connsiteX6" fmla="*/ 95250 w 2562506"/>
                <a:gd name="connsiteY6" fmla="*/ 520700 h 698500"/>
                <a:gd name="connsiteX7" fmla="*/ 0 w 2562506"/>
                <a:gd name="connsiteY7" fmla="*/ 577850 h 698500"/>
                <a:gd name="connsiteX8" fmla="*/ 38100 w 2562506"/>
                <a:gd name="connsiteY8" fmla="*/ 666750 h 698500"/>
                <a:gd name="connsiteX9" fmla="*/ 2393950 w 2562506"/>
                <a:gd name="connsiteY9" fmla="*/ 692150 h 698500"/>
                <a:gd name="connsiteX10" fmla="*/ 2425700 w 2562506"/>
                <a:gd name="connsiteY10" fmla="*/ 666750 h 698500"/>
                <a:gd name="connsiteX11" fmla="*/ 2495550 w 2562506"/>
                <a:gd name="connsiteY11" fmla="*/ 698500 h 698500"/>
                <a:gd name="connsiteX12" fmla="*/ 2562225 w 2562506"/>
                <a:gd name="connsiteY12" fmla="*/ 685800 h 698500"/>
                <a:gd name="connsiteX13" fmla="*/ 2555875 w 2562506"/>
                <a:gd name="connsiteY13" fmla="*/ 171450 h 698500"/>
                <a:gd name="connsiteX14" fmla="*/ 2470150 w 2562506"/>
                <a:gd name="connsiteY14" fmla="*/ 95250 h 698500"/>
                <a:gd name="connsiteX15" fmla="*/ 514350 w 2562506"/>
                <a:gd name="connsiteY15" fmla="*/ 184150 h 698500"/>
                <a:gd name="connsiteX16" fmla="*/ 184150 w 2562506"/>
                <a:gd name="connsiteY16" fmla="*/ 0 h 698500"/>
                <a:gd name="connsiteX0" fmla="*/ 184150 w 2562506"/>
                <a:gd name="connsiteY0" fmla="*/ 0 h 692150"/>
                <a:gd name="connsiteX1" fmla="*/ 9525 w 2562506"/>
                <a:gd name="connsiteY1" fmla="*/ 152400 h 692150"/>
                <a:gd name="connsiteX2" fmla="*/ 12700 w 2562506"/>
                <a:gd name="connsiteY2" fmla="*/ 241300 h 692150"/>
                <a:gd name="connsiteX3" fmla="*/ 2495550 w 2562506"/>
                <a:gd name="connsiteY3" fmla="*/ 241300 h 692150"/>
                <a:gd name="connsiteX4" fmla="*/ 2463800 w 2562506"/>
                <a:gd name="connsiteY4" fmla="*/ 552450 h 692150"/>
                <a:gd name="connsiteX5" fmla="*/ 69850 w 2562506"/>
                <a:gd name="connsiteY5" fmla="*/ 565150 h 692150"/>
                <a:gd name="connsiteX6" fmla="*/ 95250 w 2562506"/>
                <a:gd name="connsiteY6" fmla="*/ 520700 h 692150"/>
                <a:gd name="connsiteX7" fmla="*/ 0 w 2562506"/>
                <a:gd name="connsiteY7" fmla="*/ 577850 h 692150"/>
                <a:gd name="connsiteX8" fmla="*/ 38100 w 2562506"/>
                <a:gd name="connsiteY8" fmla="*/ 666750 h 692150"/>
                <a:gd name="connsiteX9" fmla="*/ 2393950 w 2562506"/>
                <a:gd name="connsiteY9" fmla="*/ 692150 h 692150"/>
                <a:gd name="connsiteX10" fmla="*/ 2425700 w 2562506"/>
                <a:gd name="connsiteY10" fmla="*/ 666750 h 692150"/>
                <a:gd name="connsiteX11" fmla="*/ 2479675 w 2562506"/>
                <a:gd name="connsiteY11" fmla="*/ 692150 h 692150"/>
                <a:gd name="connsiteX12" fmla="*/ 2562225 w 2562506"/>
                <a:gd name="connsiteY12" fmla="*/ 685800 h 692150"/>
                <a:gd name="connsiteX13" fmla="*/ 2555875 w 2562506"/>
                <a:gd name="connsiteY13" fmla="*/ 171450 h 692150"/>
                <a:gd name="connsiteX14" fmla="*/ 2470150 w 2562506"/>
                <a:gd name="connsiteY14" fmla="*/ 95250 h 692150"/>
                <a:gd name="connsiteX15" fmla="*/ 514350 w 2562506"/>
                <a:gd name="connsiteY15" fmla="*/ 184150 h 692150"/>
                <a:gd name="connsiteX16" fmla="*/ 184150 w 2562506"/>
                <a:gd name="connsiteY16" fmla="*/ 0 h 692150"/>
                <a:gd name="connsiteX0" fmla="*/ 184150 w 2562506"/>
                <a:gd name="connsiteY0" fmla="*/ 0 h 692150"/>
                <a:gd name="connsiteX1" fmla="*/ 9525 w 2562506"/>
                <a:gd name="connsiteY1" fmla="*/ 152400 h 692150"/>
                <a:gd name="connsiteX2" fmla="*/ 12700 w 2562506"/>
                <a:gd name="connsiteY2" fmla="*/ 241300 h 692150"/>
                <a:gd name="connsiteX3" fmla="*/ 2495550 w 2562506"/>
                <a:gd name="connsiteY3" fmla="*/ 241300 h 692150"/>
                <a:gd name="connsiteX4" fmla="*/ 2463800 w 2562506"/>
                <a:gd name="connsiteY4" fmla="*/ 552450 h 692150"/>
                <a:gd name="connsiteX5" fmla="*/ 69850 w 2562506"/>
                <a:gd name="connsiteY5" fmla="*/ 565150 h 692150"/>
                <a:gd name="connsiteX6" fmla="*/ 95250 w 2562506"/>
                <a:gd name="connsiteY6" fmla="*/ 520700 h 692150"/>
                <a:gd name="connsiteX7" fmla="*/ 0 w 2562506"/>
                <a:gd name="connsiteY7" fmla="*/ 577850 h 692150"/>
                <a:gd name="connsiteX8" fmla="*/ 38100 w 2562506"/>
                <a:gd name="connsiteY8" fmla="*/ 666750 h 692150"/>
                <a:gd name="connsiteX9" fmla="*/ 2393950 w 2562506"/>
                <a:gd name="connsiteY9" fmla="*/ 692150 h 692150"/>
                <a:gd name="connsiteX10" fmla="*/ 2435225 w 2562506"/>
                <a:gd name="connsiteY10" fmla="*/ 666750 h 692150"/>
                <a:gd name="connsiteX11" fmla="*/ 2479675 w 2562506"/>
                <a:gd name="connsiteY11" fmla="*/ 692150 h 692150"/>
                <a:gd name="connsiteX12" fmla="*/ 2562225 w 2562506"/>
                <a:gd name="connsiteY12" fmla="*/ 685800 h 692150"/>
                <a:gd name="connsiteX13" fmla="*/ 2555875 w 2562506"/>
                <a:gd name="connsiteY13" fmla="*/ 171450 h 692150"/>
                <a:gd name="connsiteX14" fmla="*/ 2470150 w 2562506"/>
                <a:gd name="connsiteY14" fmla="*/ 95250 h 692150"/>
                <a:gd name="connsiteX15" fmla="*/ 514350 w 2562506"/>
                <a:gd name="connsiteY15" fmla="*/ 184150 h 692150"/>
                <a:gd name="connsiteX16" fmla="*/ 184150 w 2562506"/>
                <a:gd name="connsiteY16" fmla="*/ 0 h 692150"/>
                <a:gd name="connsiteX0" fmla="*/ 184150 w 2562506"/>
                <a:gd name="connsiteY0" fmla="*/ 0 h 692150"/>
                <a:gd name="connsiteX1" fmla="*/ 9525 w 2562506"/>
                <a:gd name="connsiteY1" fmla="*/ 152400 h 692150"/>
                <a:gd name="connsiteX2" fmla="*/ 12700 w 2562506"/>
                <a:gd name="connsiteY2" fmla="*/ 241300 h 692150"/>
                <a:gd name="connsiteX3" fmla="*/ 2495550 w 2562506"/>
                <a:gd name="connsiteY3" fmla="*/ 241300 h 692150"/>
                <a:gd name="connsiteX4" fmla="*/ 2463800 w 2562506"/>
                <a:gd name="connsiteY4" fmla="*/ 552450 h 692150"/>
                <a:gd name="connsiteX5" fmla="*/ 69850 w 2562506"/>
                <a:gd name="connsiteY5" fmla="*/ 565150 h 692150"/>
                <a:gd name="connsiteX6" fmla="*/ 95250 w 2562506"/>
                <a:gd name="connsiteY6" fmla="*/ 520700 h 692150"/>
                <a:gd name="connsiteX7" fmla="*/ 0 w 2562506"/>
                <a:gd name="connsiteY7" fmla="*/ 577850 h 692150"/>
                <a:gd name="connsiteX8" fmla="*/ 9525 w 2562506"/>
                <a:gd name="connsiteY8" fmla="*/ 688975 h 692150"/>
                <a:gd name="connsiteX9" fmla="*/ 2393950 w 2562506"/>
                <a:gd name="connsiteY9" fmla="*/ 692150 h 692150"/>
                <a:gd name="connsiteX10" fmla="*/ 2435225 w 2562506"/>
                <a:gd name="connsiteY10" fmla="*/ 666750 h 692150"/>
                <a:gd name="connsiteX11" fmla="*/ 2479675 w 2562506"/>
                <a:gd name="connsiteY11" fmla="*/ 692150 h 692150"/>
                <a:gd name="connsiteX12" fmla="*/ 2562225 w 2562506"/>
                <a:gd name="connsiteY12" fmla="*/ 685800 h 692150"/>
                <a:gd name="connsiteX13" fmla="*/ 2555875 w 2562506"/>
                <a:gd name="connsiteY13" fmla="*/ 171450 h 692150"/>
                <a:gd name="connsiteX14" fmla="*/ 2470150 w 2562506"/>
                <a:gd name="connsiteY14" fmla="*/ 95250 h 692150"/>
                <a:gd name="connsiteX15" fmla="*/ 514350 w 2562506"/>
                <a:gd name="connsiteY15" fmla="*/ 184150 h 692150"/>
                <a:gd name="connsiteX16" fmla="*/ 184150 w 2562506"/>
                <a:gd name="connsiteY16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92375 w 2559331"/>
                <a:gd name="connsiteY3" fmla="*/ 241300 h 692150"/>
                <a:gd name="connsiteX4" fmla="*/ 2460625 w 2559331"/>
                <a:gd name="connsiteY4" fmla="*/ 552450 h 692150"/>
                <a:gd name="connsiteX5" fmla="*/ 66675 w 2559331"/>
                <a:gd name="connsiteY5" fmla="*/ 565150 h 692150"/>
                <a:gd name="connsiteX6" fmla="*/ 92075 w 2559331"/>
                <a:gd name="connsiteY6" fmla="*/ 520700 h 692150"/>
                <a:gd name="connsiteX7" fmla="*/ 0 w 2559331"/>
                <a:gd name="connsiteY7" fmla="*/ 593725 h 692150"/>
                <a:gd name="connsiteX8" fmla="*/ 6350 w 2559331"/>
                <a:gd name="connsiteY8" fmla="*/ 688975 h 692150"/>
                <a:gd name="connsiteX9" fmla="*/ 2390775 w 2559331"/>
                <a:gd name="connsiteY9" fmla="*/ 692150 h 692150"/>
                <a:gd name="connsiteX10" fmla="*/ 2432050 w 2559331"/>
                <a:gd name="connsiteY10" fmla="*/ 666750 h 692150"/>
                <a:gd name="connsiteX11" fmla="*/ 2476500 w 2559331"/>
                <a:gd name="connsiteY11" fmla="*/ 692150 h 692150"/>
                <a:gd name="connsiteX12" fmla="*/ 2559050 w 2559331"/>
                <a:gd name="connsiteY12" fmla="*/ 685800 h 692150"/>
                <a:gd name="connsiteX13" fmla="*/ 2552700 w 2559331"/>
                <a:gd name="connsiteY13" fmla="*/ 171450 h 692150"/>
                <a:gd name="connsiteX14" fmla="*/ 2466975 w 2559331"/>
                <a:gd name="connsiteY14" fmla="*/ 95250 h 692150"/>
                <a:gd name="connsiteX15" fmla="*/ 511175 w 2559331"/>
                <a:gd name="connsiteY15" fmla="*/ 184150 h 692150"/>
                <a:gd name="connsiteX16" fmla="*/ 180975 w 2559331"/>
                <a:gd name="connsiteY16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92375 w 2559331"/>
                <a:gd name="connsiteY3" fmla="*/ 241300 h 692150"/>
                <a:gd name="connsiteX4" fmla="*/ 246062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6062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76500 w 2559331"/>
                <a:gd name="connsiteY11" fmla="*/ 692150 h 692150"/>
                <a:gd name="connsiteX12" fmla="*/ 2559050 w 2559331"/>
                <a:gd name="connsiteY12" fmla="*/ 685800 h 692150"/>
                <a:gd name="connsiteX13" fmla="*/ 2552700 w 2559331"/>
                <a:gd name="connsiteY13" fmla="*/ 171450 h 692150"/>
                <a:gd name="connsiteX14" fmla="*/ 2466975 w 2559331"/>
                <a:gd name="connsiteY14" fmla="*/ 95250 h 692150"/>
                <a:gd name="connsiteX15" fmla="*/ 511175 w 2559331"/>
                <a:gd name="connsiteY15" fmla="*/ 184150 h 692150"/>
                <a:gd name="connsiteX16" fmla="*/ 180975 w 2559331"/>
                <a:gd name="connsiteY16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559050 w 2559331"/>
                <a:gd name="connsiteY11" fmla="*/ 685800 h 692150"/>
                <a:gd name="connsiteX12" fmla="*/ 2552700 w 2559331"/>
                <a:gd name="connsiteY12" fmla="*/ 171450 h 692150"/>
                <a:gd name="connsiteX13" fmla="*/ 2466975 w 2559331"/>
                <a:gd name="connsiteY13" fmla="*/ 95250 h 692150"/>
                <a:gd name="connsiteX14" fmla="*/ 511175 w 2559331"/>
                <a:gd name="connsiteY14" fmla="*/ 184150 h 692150"/>
                <a:gd name="connsiteX15" fmla="*/ 180975 w 2559331"/>
                <a:gd name="connsiteY15" fmla="*/ 0 h 692150"/>
                <a:gd name="connsiteX0" fmla="*/ 180975 w 2559331"/>
                <a:gd name="connsiteY0" fmla="*/ 0 h 688975"/>
                <a:gd name="connsiteX1" fmla="*/ 6350 w 2559331"/>
                <a:gd name="connsiteY1" fmla="*/ 152400 h 688975"/>
                <a:gd name="connsiteX2" fmla="*/ 9525 w 2559331"/>
                <a:gd name="connsiteY2" fmla="*/ 241300 h 688975"/>
                <a:gd name="connsiteX3" fmla="*/ 2454275 w 2559331"/>
                <a:gd name="connsiteY3" fmla="*/ 234950 h 688975"/>
                <a:gd name="connsiteX4" fmla="*/ 2454275 w 2559331"/>
                <a:gd name="connsiteY4" fmla="*/ 552450 h 688975"/>
                <a:gd name="connsiteX5" fmla="*/ 66675 w 2559331"/>
                <a:gd name="connsiteY5" fmla="*/ 565150 h 688975"/>
                <a:gd name="connsiteX6" fmla="*/ 88900 w 2559331"/>
                <a:gd name="connsiteY6" fmla="*/ 568325 h 688975"/>
                <a:gd name="connsiteX7" fmla="*/ 92075 w 2559331"/>
                <a:gd name="connsiteY7" fmla="*/ 520700 h 688975"/>
                <a:gd name="connsiteX8" fmla="*/ 0 w 2559331"/>
                <a:gd name="connsiteY8" fmla="*/ 593725 h 688975"/>
                <a:gd name="connsiteX9" fmla="*/ 6350 w 2559331"/>
                <a:gd name="connsiteY9" fmla="*/ 688975 h 688975"/>
                <a:gd name="connsiteX10" fmla="*/ 2559050 w 2559331"/>
                <a:gd name="connsiteY10" fmla="*/ 685800 h 688975"/>
                <a:gd name="connsiteX11" fmla="*/ 2552700 w 2559331"/>
                <a:gd name="connsiteY11" fmla="*/ 171450 h 688975"/>
                <a:gd name="connsiteX12" fmla="*/ 2466975 w 2559331"/>
                <a:gd name="connsiteY12" fmla="*/ 95250 h 688975"/>
                <a:gd name="connsiteX13" fmla="*/ 511175 w 2559331"/>
                <a:gd name="connsiteY13" fmla="*/ 184150 h 688975"/>
                <a:gd name="connsiteX14" fmla="*/ 180975 w 2559331"/>
                <a:gd name="connsiteY14" fmla="*/ 0 h 688975"/>
                <a:gd name="connsiteX0" fmla="*/ 180975 w 2572231"/>
                <a:gd name="connsiteY0" fmla="*/ 0 h 688975"/>
                <a:gd name="connsiteX1" fmla="*/ 6350 w 2572231"/>
                <a:gd name="connsiteY1" fmla="*/ 152400 h 688975"/>
                <a:gd name="connsiteX2" fmla="*/ 9525 w 2572231"/>
                <a:gd name="connsiteY2" fmla="*/ 241300 h 688975"/>
                <a:gd name="connsiteX3" fmla="*/ 2454275 w 2572231"/>
                <a:gd name="connsiteY3" fmla="*/ 234950 h 688975"/>
                <a:gd name="connsiteX4" fmla="*/ 2454275 w 2572231"/>
                <a:gd name="connsiteY4" fmla="*/ 552450 h 688975"/>
                <a:gd name="connsiteX5" fmla="*/ 66675 w 2572231"/>
                <a:gd name="connsiteY5" fmla="*/ 565150 h 688975"/>
                <a:gd name="connsiteX6" fmla="*/ 88900 w 2572231"/>
                <a:gd name="connsiteY6" fmla="*/ 568325 h 688975"/>
                <a:gd name="connsiteX7" fmla="*/ 92075 w 2572231"/>
                <a:gd name="connsiteY7" fmla="*/ 520700 h 688975"/>
                <a:gd name="connsiteX8" fmla="*/ 0 w 2572231"/>
                <a:gd name="connsiteY8" fmla="*/ 593725 h 688975"/>
                <a:gd name="connsiteX9" fmla="*/ 6350 w 2572231"/>
                <a:gd name="connsiteY9" fmla="*/ 688975 h 688975"/>
                <a:gd name="connsiteX10" fmla="*/ 2559050 w 2572231"/>
                <a:gd name="connsiteY10" fmla="*/ 685800 h 688975"/>
                <a:gd name="connsiteX11" fmla="*/ 2552700 w 2572231"/>
                <a:gd name="connsiteY11" fmla="*/ 171450 h 688975"/>
                <a:gd name="connsiteX12" fmla="*/ 2466975 w 2572231"/>
                <a:gd name="connsiteY12" fmla="*/ 95250 h 688975"/>
                <a:gd name="connsiteX13" fmla="*/ 511175 w 2572231"/>
                <a:gd name="connsiteY13" fmla="*/ 184150 h 688975"/>
                <a:gd name="connsiteX14" fmla="*/ 180975 w 2572231"/>
                <a:gd name="connsiteY14" fmla="*/ 0 h 688975"/>
                <a:gd name="connsiteX0" fmla="*/ 180975 w 2572231"/>
                <a:gd name="connsiteY0" fmla="*/ 0 h 688975"/>
                <a:gd name="connsiteX1" fmla="*/ 6350 w 2572231"/>
                <a:gd name="connsiteY1" fmla="*/ 152400 h 688975"/>
                <a:gd name="connsiteX2" fmla="*/ 9525 w 2572231"/>
                <a:gd name="connsiteY2" fmla="*/ 241300 h 688975"/>
                <a:gd name="connsiteX3" fmla="*/ 2454275 w 2572231"/>
                <a:gd name="connsiteY3" fmla="*/ 234950 h 688975"/>
                <a:gd name="connsiteX4" fmla="*/ 2454275 w 2572231"/>
                <a:gd name="connsiteY4" fmla="*/ 552450 h 688975"/>
                <a:gd name="connsiteX5" fmla="*/ 66675 w 2572231"/>
                <a:gd name="connsiteY5" fmla="*/ 565150 h 688975"/>
                <a:gd name="connsiteX6" fmla="*/ 88900 w 2572231"/>
                <a:gd name="connsiteY6" fmla="*/ 568325 h 688975"/>
                <a:gd name="connsiteX7" fmla="*/ 92075 w 2572231"/>
                <a:gd name="connsiteY7" fmla="*/ 520700 h 688975"/>
                <a:gd name="connsiteX8" fmla="*/ 0 w 2572231"/>
                <a:gd name="connsiteY8" fmla="*/ 593725 h 688975"/>
                <a:gd name="connsiteX9" fmla="*/ 6350 w 2572231"/>
                <a:gd name="connsiteY9" fmla="*/ 688975 h 688975"/>
                <a:gd name="connsiteX10" fmla="*/ 2559050 w 2572231"/>
                <a:gd name="connsiteY10" fmla="*/ 685800 h 688975"/>
                <a:gd name="connsiteX11" fmla="*/ 2552700 w 2572231"/>
                <a:gd name="connsiteY11" fmla="*/ 171450 h 688975"/>
                <a:gd name="connsiteX12" fmla="*/ 2466975 w 2572231"/>
                <a:gd name="connsiteY12" fmla="*/ 95250 h 688975"/>
                <a:gd name="connsiteX13" fmla="*/ 511175 w 2572231"/>
                <a:gd name="connsiteY13" fmla="*/ 184150 h 688975"/>
                <a:gd name="connsiteX14" fmla="*/ 180975 w 2572231"/>
                <a:gd name="connsiteY14" fmla="*/ 0 h 688975"/>
                <a:gd name="connsiteX0" fmla="*/ 180975 w 2574798"/>
                <a:gd name="connsiteY0" fmla="*/ 0 h 688975"/>
                <a:gd name="connsiteX1" fmla="*/ 6350 w 2574798"/>
                <a:gd name="connsiteY1" fmla="*/ 152400 h 688975"/>
                <a:gd name="connsiteX2" fmla="*/ 9525 w 2574798"/>
                <a:gd name="connsiteY2" fmla="*/ 241300 h 688975"/>
                <a:gd name="connsiteX3" fmla="*/ 2454275 w 2574798"/>
                <a:gd name="connsiteY3" fmla="*/ 234950 h 688975"/>
                <a:gd name="connsiteX4" fmla="*/ 2454275 w 2574798"/>
                <a:gd name="connsiteY4" fmla="*/ 552450 h 688975"/>
                <a:gd name="connsiteX5" fmla="*/ 66675 w 2574798"/>
                <a:gd name="connsiteY5" fmla="*/ 565150 h 688975"/>
                <a:gd name="connsiteX6" fmla="*/ 88900 w 2574798"/>
                <a:gd name="connsiteY6" fmla="*/ 568325 h 688975"/>
                <a:gd name="connsiteX7" fmla="*/ 92075 w 2574798"/>
                <a:gd name="connsiteY7" fmla="*/ 520700 h 688975"/>
                <a:gd name="connsiteX8" fmla="*/ 0 w 2574798"/>
                <a:gd name="connsiteY8" fmla="*/ 593725 h 688975"/>
                <a:gd name="connsiteX9" fmla="*/ 6350 w 2574798"/>
                <a:gd name="connsiteY9" fmla="*/ 688975 h 688975"/>
                <a:gd name="connsiteX10" fmla="*/ 2562225 w 2574798"/>
                <a:gd name="connsiteY10" fmla="*/ 666750 h 688975"/>
                <a:gd name="connsiteX11" fmla="*/ 2552700 w 2574798"/>
                <a:gd name="connsiteY11" fmla="*/ 171450 h 688975"/>
                <a:gd name="connsiteX12" fmla="*/ 2466975 w 2574798"/>
                <a:gd name="connsiteY12" fmla="*/ 95250 h 688975"/>
                <a:gd name="connsiteX13" fmla="*/ 511175 w 2574798"/>
                <a:gd name="connsiteY13" fmla="*/ 184150 h 688975"/>
                <a:gd name="connsiteX14" fmla="*/ 180975 w 2574798"/>
                <a:gd name="connsiteY14" fmla="*/ 0 h 688975"/>
                <a:gd name="connsiteX0" fmla="*/ 180975 w 2574798"/>
                <a:gd name="connsiteY0" fmla="*/ 0 h 688975"/>
                <a:gd name="connsiteX1" fmla="*/ 6350 w 2574798"/>
                <a:gd name="connsiteY1" fmla="*/ 152400 h 688975"/>
                <a:gd name="connsiteX2" fmla="*/ 9525 w 2574798"/>
                <a:gd name="connsiteY2" fmla="*/ 241300 h 688975"/>
                <a:gd name="connsiteX3" fmla="*/ 2454275 w 2574798"/>
                <a:gd name="connsiteY3" fmla="*/ 234950 h 688975"/>
                <a:gd name="connsiteX4" fmla="*/ 2454275 w 2574798"/>
                <a:gd name="connsiteY4" fmla="*/ 552450 h 688975"/>
                <a:gd name="connsiteX5" fmla="*/ 66675 w 2574798"/>
                <a:gd name="connsiteY5" fmla="*/ 565150 h 688975"/>
                <a:gd name="connsiteX6" fmla="*/ 88900 w 2574798"/>
                <a:gd name="connsiteY6" fmla="*/ 568325 h 688975"/>
                <a:gd name="connsiteX7" fmla="*/ 92075 w 2574798"/>
                <a:gd name="connsiteY7" fmla="*/ 520700 h 688975"/>
                <a:gd name="connsiteX8" fmla="*/ 0 w 2574798"/>
                <a:gd name="connsiteY8" fmla="*/ 593725 h 688975"/>
                <a:gd name="connsiteX9" fmla="*/ 6350 w 2574798"/>
                <a:gd name="connsiteY9" fmla="*/ 688975 h 688975"/>
                <a:gd name="connsiteX10" fmla="*/ 2562225 w 2574798"/>
                <a:gd name="connsiteY10" fmla="*/ 666750 h 688975"/>
                <a:gd name="connsiteX11" fmla="*/ 2552700 w 2574798"/>
                <a:gd name="connsiteY11" fmla="*/ 171450 h 688975"/>
                <a:gd name="connsiteX12" fmla="*/ 2466975 w 2574798"/>
                <a:gd name="connsiteY12" fmla="*/ 95250 h 688975"/>
                <a:gd name="connsiteX13" fmla="*/ 511175 w 2574798"/>
                <a:gd name="connsiteY13" fmla="*/ 184150 h 688975"/>
                <a:gd name="connsiteX14" fmla="*/ 180975 w 2574798"/>
                <a:gd name="connsiteY14" fmla="*/ 0 h 688975"/>
                <a:gd name="connsiteX0" fmla="*/ 180975 w 2577418"/>
                <a:gd name="connsiteY0" fmla="*/ 0 h 688975"/>
                <a:gd name="connsiteX1" fmla="*/ 6350 w 2577418"/>
                <a:gd name="connsiteY1" fmla="*/ 152400 h 688975"/>
                <a:gd name="connsiteX2" fmla="*/ 9525 w 2577418"/>
                <a:gd name="connsiteY2" fmla="*/ 241300 h 688975"/>
                <a:gd name="connsiteX3" fmla="*/ 2454275 w 2577418"/>
                <a:gd name="connsiteY3" fmla="*/ 234950 h 688975"/>
                <a:gd name="connsiteX4" fmla="*/ 2454275 w 2577418"/>
                <a:gd name="connsiteY4" fmla="*/ 552450 h 688975"/>
                <a:gd name="connsiteX5" fmla="*/ 66675 w 2577418"/>
                <a:gd name="connsiteY5" fmla="*/ 565150 h 688975"/>
                <a:gd name="connsiteX6" fmla="*/ 88900 w 2577418"/>
                <a:gd name="connsiteY6" fmla="*/ 568325 h 688975"/>
                <a:gd name="connsiteX7" fmla="*/ 92075 w 2577418"/>
                <a:gd name="connsiteY7" fmla="*/ 520700 h 688975"/>
                <a:gd name="connsiteX8" fmla="*/ 0 w 2577418"/>
                <a:gd name="connsiteY8" fmla="*/ 593725 h 688975"/>
                <a:gd name="connsiteX9" fmla="*/ 6350 w 2577418"/>
                <a:gd name="connsiteY9" fmla="*/ 688975 h 688975"/>
                <a:gd name="connsiteX10" fmla="*/ 2565400 w 2577418"/>
                <a:gd name="connsiteY10" fmla="*/ 688975 h 688975"/>
                <a:gd name="connsiteX11" fmla="*/ 2552700 w 2577418"/>
                <a:gd name="connsiteY11" fmla="*/ 171450 h 688975"/>
                <a:gd name="connsiteX12" fmla="*/ 2466975 w 2577418"/>
                <a:gd name="connsiteY12" fmla="*/ 95250 h 688975"/>
                <a:gd name="connsiteX13" fmla="*/ 511175 w 2577418"/>
                <a:gd name="connsiteY13" fmla="*/ 184150 h 688975"/>
                <a:gd name="connsiteX14" fmla="*/ 180975 w 2577418"/>
                <a:gd name="connsiteY14" fmla="*/ 0 h 688975"/>
                <a:gd name="connsiteX0" fmla="*/ 180975 w 2577418"/>
                <a:gd name="connsiteY0" fmla="*/ 0 h 688975"/>
                <a:gd name="connsiteX1" fmla="*/ 6350 w 2577418"/>
                <a:gd name="connsiteY1" fmla="*/ 152400 h 688975"/>
                <a:gd name="connsiteX2" fmla="*/ 9525 w 2577418"/>
                <a:gd name="connsiteY2" fmla="*/ 241300 h 688975"/>
                <a:gd name="connsiteX3" fmla="*/ 2454275 w 2577418"/>
                <a:gd name="connsiteY3" fmla="*/ 234950 h 688975"/>
                <a:gd name="connsiteX4" fmla="*/ 2454275 w 2577418"/>
                <a:gd name="connsiteY4" fmla="*/ 552450 h 688975"/>
                <a:gd name="connsiteX5" fmla="*/ 66675 w 2577418"/>
                <a:gd name="connsiteY5" fmla="*/ 565150 h 688975"/>
                <a:gd name="connsiteX6" fmla="*/ 88900 w 2577418"/>
                <a:gd name="connsiteY6" fmla="*/ 568325 h 688975"/>
                <a:gd name="connsiteX7" fmla="*/ 92075 w 2577418"/>
                <a:gd name="connsiteY7" fmla="*/ 520700 h 688975"/>
                <a:gd name="connsiteX8" fmla="*/ 0 w 2577418"/>
                <a:gd name="connsiteY8" fmla="*/ 593725 h 688975"/>
                <a:gd name="connsiteX9" fmla="*/ 6350 w 2577418"/>
                <a:gd name="connsiteY9" fmla="*/ 688975 h 688975"/>
                <a:gd name="connsiteX10" fmla="*/ 2565400 w 2577418"/>
                <a:gd name="connsiteY10" fmla="*/ 688975 h 688975"/>
                <a:gd name="connsiteX11" fmla="*/ 2552700 w 2577418"/>
                <a:gd name="connsiteY11" fmla="*/ 171450 h 688975"/>
                <a:gd name="connsiteX12" fmla="*/ 2466975 w 2577418"/>
                <a:gd name="connsiteY12" fmla="*/ 95250 h 688975"/>
                <a:gd name="connsiteX13" fmla="*/ 511175 w 2577418"/>
                <a:gd name="connsiteY13" fmla="*/ 184150 h 688975"/>
                <a:gd name="connsiteX14" fmla="*/ 180975 w 2577418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54275 w 2570812"/>
                <a:gd name="connsiteY3" fmla="*/ 234950 h 688975"/>
                <a:gd name="connsiteX4" fmla="*/ 2454275 w 2570812"/>
                <a:gd name="connsiteY4" fmla="*/ 552450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511175 w 2570812"/>
                <a:gd name="connsiteY13" fmla="*/ 1841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4275 w 2570812"/>
                <a:gd name="connsiteY4" fmla="*/ 552450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511175 w 2570812"/>
                <a:gd name="connsiteY13" fmla="*/ 1841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511175 w 2570812"/>
                <a:gd name="connsiteY13" fmla="*/ 1841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485775 w 2570812"/>
                <a:gd name="connsiteY13" fmla="*/ 1714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180975 w 2570812"/>
                <a:gd name="connsiteY13" fmla="*/ 0 h 688975"/>
                <a:gd name="connsiteX0" fmla="*/ 180975 w 2570812"/>
                <a:gd name="connsiteY0" fmla="*/ 31750 h 720725"/>
                <a:gd name="connsiteX1" fmla="*/ 6350 w 2570812"/>
                <a:gd name="connsiteY1" fmla="*/ 184150 h 720725"/>
                <a:gd name="connsiteX2" fmla="*/ 9525 w 2570812"/>
                <a:gd name="connsiteY2" fmla="*/ 273050 h 720725"/>
                <a:gd name="connsiteX3" fmla="*/ 2460625 w 2570812"/>
                <a:gd name="connsiteY3" fmla="*/ 279400 h 720725"/>
                <a:gd name="connsiteX4" fmla="*/ 2457450 w 2570812"/>
                <a:gd name="connsiteY4" fmla="*/ 593725 h 720725"/>
                <a:gd name="connsiteX5" fmla="*/ 66675 w 2570812"/>
                <a:gd name="connsiteY5" fmla="*/ 596900 h 720725"/>
                <a:gd name="connsiteX6" fmla="*/ 88900 w 2570812"/>
                <a:gd name="connsiteY6" fmla="*/ 600075 h 720725"/>
                <a:gd name="connsiteX7" fmla="*/ 92075 w 2570812"/>
                <a:gd name="connsiteY7" fmla="*/ 552450 h 720725"/>
                <a:gd name="connsiteX8" fmla="*/ 0 w 2570812"/>
                <a:gd name="connsiteY8" fmla="*/ 625475 h 720725"/>
                <a:gd name="connsiteX9" fmla="*/ 6350 w 2570812"/>
                <a:gd name="connsiteY9" fmla="*/ 720725 h 720725"/>
                <a:gd name="connsiteX10" fmla="*/ 2565400 w 2570812"/>
                <a:gd name="connsiteY10" fmla="*/ 720725 h 720725"/>
                <a:gd name="connsiteX11" fmla="*/ 2552700 w 2570812"/>
                <a:gd name="connsiteY11" fmla="*/ 203200 h 720725"/>
                <a:gd name="connsiteX12" fmla="*/ 2336800 w 2570812"/>
                <a:gd name="connsiteY12" fmla="*/ 0 h 720725"/>
                <a:gd name="connsiteX13" fmla="*/ 180975 w 2570812"/>
                <a:gd name="connsiteY13" fmla="*/ 31750 h 72072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352675 w 2570812"/>
                <a:gd name="connsiteY12" fmla="*/ 19050 h 688975"/>
                <a:gd name="connsiteX13" fmla="*/ 180975 w 2570812"/>
                <a:gd name="connsiteY13" fmla="*/ 0 h 6889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352675 w 2570812"/>
                <a:gd name="connsiteY12" fmla="*/ 44450 h 714375"/>
                <a:gd name="connsiteX13" fmla="*/ 225425 w 2570812"/>
                <a:gd name="connsiteY13" fmla="*/ 0 h 7143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308225 w 2570812"/>
                <a:gd name="connsiteY12" fmla="*/ 12700 h 714375"/>
                <a:gd name="connsiteX13" fmla="*/ 225425 w 2570812"/>
                <a:gd name="connsiteY13" fmla="*/ 0 h 7143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295525 w 2570812"/>
                <a:gd name="connsiteY12" fmla="*/ 0 h 714375"/>
                <a:gd name="connsiteX13" fmla="*/ 225425 w 2570812"/>
                <a:gd name="connsiteY13" fmla="*/ 0 h 7143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295525 w 2570812"/>
                <a:gd name="connsiteY12" fmla="*/ 0 h 714375"/>
                <a:gd name="connsiteX13" fmla="*/ 225425 w 2570812"/>
                <a:gd name="connsiteY13" fmla="*/ 0 h 714375"/>
                <a:gd name="connsiteX0" fmla="*/ 225425 w 2573535"/>
                <a:gd name="connsiteY0" fmla="*/ 0 h 714375"/>
                <a:gd name="connsiteX1" fmla="*/ 6350 w 2573535"/>
                <a:gd name="connsiteY1" fmla="*/ 177800 h 714375"/>
                <a:gd name="connsiteX2" fmla="*/ 9525 w 2573535"/>
                <a:gd name="connsiteY2" fmla="*/ 266700 h 714375"/>
                <a:gd name="connsiteX3" fmla="*/ 2460625 w 2573535"/>
                <a:gd name="connsiteY3" fmla="*/ 273050 h 714375"/>
                <a:gd name="connsiteX4" fmla="*/ 2457450 w 2573535"/>
                <a:gd name="connsiteY4" fmla="*/ 587375 h 714375"/>
                <a:gd name="connsiteX5" fmla="*/ 66675 w 2573535"/>
                <a:gd name="connsiteY5" fmla="*/ 590550 h 714375"/>
                <a:gd name="connsiteX6" fmla="*/ 88900 w 2573535"/>
                <a:gd name="connsiteY6" fmla="*/ 593725 h 714375"/>
                <a:gd name="connsiteX7" fmla="*/ 92075 w 2573535"/>
                <a:gd name="connsiteY7" fmla="*/ 546100 h 714375"/>
                <a:gd name="connsiteX8" fmla="*/ 0 w 2573535"/>
                <a:gd name="connsiteY8" fmla="*/ 619125 h 714375"/>
                <a:gd name="connsiteX9" fmla="*/ 6350 w 2573535"/>
                <a:gd name="connsiteY9" fmla="*/ 714375 h 714375"/>
                <a:gd name="connsiteX10" fmla="*/ 2565400 w 2573535"/>
                <a:gd name="connsiteY10" fmla="*/ 714375 h 714375"/>
                <a:gd name="connsiteX11" fmla="*/ 2567732 w 2573535"/>
                <a:gd name="connsiteY11" fmla="*/ 201861 h 714375"/>
                <a:gd name="connsiteX12" fmla="*/ 2295525 w 2573535"/>
                <a:gd name="connsiteY12" fmla="*/ 0 h 714375"/>
                <a:gd name="connsiteX13" fmla="*/ 225425 w 2573535"/>
                <a:gd name="connsiteY13" fmla="*/ 0 h 714375"/>
                <a:gd name="connsiteX0" fmla="*/ 225425 w 2575177"/>
                <a:gd name="connsiteY0" fmla="*/ 0 h 714375"/>
                <a:gd name="connsiteX1" fmla="*/ 6350 w 2575177"/>
                <a:gd name="connsiteY1" fmla="*/ 177800 h 714375"/>
                <a:gd name="connsiteX2" fmla="*/ 9525 w 2575177"/>
                <a:gd name="connsiteY2" fmla="*/ 266700 h 714375"/>
                <a:gd name="connsiteX3" fmla="*/ 2460625 w 2575177"/>
                <a:gd name="connsiteY3" fmla="*/ 273050 h 714375"/>
                <a:gd name="connsiteX4" fmla="*/ 2457450 w 2575177"/>
                <a:gd name="connsiteY4" fmla="*/ 587375 h 714375"/>
                <a:gd name="connsiteX5" fmla="*/ 66675 w 2575177"/>
                <a:gd name="connsiteY5" fmla="*/ 590550 h 714375"/>
                <a:gd name="connsiteX6" fmla="*/ 88900 w 2575177"/>
                <a:gd name="connsiteY6" fmla="*/ 593725 h 714375"/>
                <a:gd name="connsiteX7" fmla="*/ 92075 w 2575177"/>
                <a:gd name="connsiteY7" fmla="*/ 546100 h 714375"/>
                <a:gd name="connsiteX8" fmla="*/ 0 w 2575177"/>
                <a:gd name="connsiteY8" fmla="*/ 619125 h 714375"/>
                <a:gd name="connsiteX9" fmla="*/ 6350 w 2575177"/>
                <a:gd name="connsiteY9" fmla="*/ 714375 h 714375"/>
                <a:gd name="connsiteX10" fmla="*/ 2565400 w 2575177"/>
                <a:gd name="connsiteY10" fmla="*/ 714375 h 714375"/>
                <a:gd name="connsiteX11" fmla="*/ 2572743 w 2575177"/>
                <a:gd name="connsiteY11" fmla="*/ 201861 h 714375"/>
                <a:gd name="connsiteX12" fmla="*/ 2295525 w 2575177"/>
                <a:gd name="connsiteY12" fmla="*/ 0 h 714375"/>
                <a:gd name="connsiteX13" fmla="*/ 225425 w 2575177"/>
                <a:gd name="connsiteY13" fmla="*/ 0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75177" h="714375">
                  <a:moveTo>
                    <a:pt x="225425" y="0"/>
                  </a:moveTo>
                  <a:lnTo>
                    <a:pt x="6350" y="177800"/>
                  </a:lnTo>
                  <a:lnTo>
                    <a:pt x="9525" y="266700"/>
                  </a:lnTo>
                  <a:lnTo>
                    <a:pt x="2460625" y="273050"/>
                  </a:lnTo>
                  <a:cubicBezTo>
                    <a:pt x="2459567" y="377825"/>
                    <a:pt x="2458508" y="482600"/>
                    <a:pt x="2457450" y="587375"/>
                  </a:cubicBezTo>
                  <a:lnTo>
                    <a:pt x="66675" y="590550"/>
                  </a:lnTo>
                  <a:cubicBezTo>
                    <a:pt x="69850" y="588433"/>
                    <a:pt x="85725" y="595842"/>
                    <a:pt x="88900" y="593725"/>
                  </a:cubicBezTo>
                  <a:lnTo>
                    <a:pt x="92075" y="546100"/>
                  </a:lnTo>
                  <a:lnTo>
                    <a:pt x="0" y="619125"/>
                  </a:lnTo>
                  <a:lnTo>
                    <a:pt x="6350" y="714375"/>
                  </a:lnTo>
                  <a:lnTo>
                    <a:pt x="2565400" y="714375"/>
                  </a:lnTo>
                  <a:cubicBezTo>
                    <a:pt x="2583392" y="672042"/>
                    <a:pt x="2570626" y="377544"/>
                    <a:pt x="2572743" y="201861"/>
                  </a:cubicBezTo>
                  <a:cubicBezTo>
                    <a:pt x="2487018" y="120369"/>
                    <a:pt x="2381250" y="65617"/>
                    <a:pt x="2295525" y="0"/>
                  </a:cubicBezTo>
                  <a:lnTo>
                    <a:pt x="225425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31" name="Rectangle 22">
              <a:extLst>
                <a:ext uri="{FF2B5EF4-FFF2-40B4-BE49-F238E27FC236}">
                  <a16:creationId xmlns="" xmlns:a16="http://schemas.microsoft.com/office/drawing/2014/main" id="{4A8D80FA-390B-492A-A00B-48D4E04D4271}"/>
                </a:ext>
              </a:extLst>
            </p:cNvPr>
            <p:cNvSpPr/>
            <p:nvPr/>
          </p:nvSpPr>
          <p:spPr>
            <a:xfrm rot="16200000" flipH="1">
              <a:off x="548923" y="2912422"/>
              <a:ext cx="2497700" cy="337974"/>
            </a:xfrm>
            <a:custGeom>
              <a:avLst/>
              <a:gdLst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264" h="321543">
                  <a:moveTo>
                    <a:pt x="0" y="0"/>
                  </a:moveTo>
                  <a:lnTo>
                    <a:pt x="2376264" y="0"/>
                  </a:lnTo>
                  <a:lnTo>
                    <a:pt x="2376264" y="321543"/>
                  </a:lnTo>
                  <a:lnTo>
                    <a:pt x="0" y="321543"/>
                  </a:lnTo>
                  <a:cubicBezTo>
                    <a:pt x="34925" y="258812"/>
                    <a:pt x="50800" y="110356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32" name="Freeform 24">
              <a:extLst>
                <a:ext uri="{FF2B5EF4-FFF2-40B4-BE49-F238E27FC236}">
                  <a16:creationId xmlns="" xmlns:a16="http://schemas.microsoft.com/office/drawing/2014/main" id="{24A183D3-ACF1-4D5D-B1D5-C56460E6A387}"/>
                </a:ext>
              </a:extLst>
            </p:cNvPr>
            <p:cNvSpPr/>
            <p:nvPr/>
          </p:nvSpPr>
          <p:spPr>
            <a:xfrm rot="16200000">
              <a:off x="-182643" y="2717881"/>
              <a:ext cx="2595388" cy="718950"/>
            </a:xfrm>
            <a:custGeom>
              <a:avLst/>
              <a:gdLst>
                <a:gd name="connsiteX0" fmla="*/ 190500 w 2559050"/>
                <a:gd name="connsiteY0" fmla="*/ 0 h 698500"/>
                <a:gd name="connsiteX1" fmla="*/ 0 w 2559050"/>
                <a:gd name="connsiteY1" fmla="*/ 152400 h 698500"/>
                <a:gd name="connsiteX2" fmla="*/ 6350 w 2559050"/>
                <a:gd name="connsiteY2" fmla="*/ 215900 h 698500"/>
                <a:gd name="connsiteX3" fmla="*/ 2501900 w 2559050"/>
                <a:gd name="connsiteY3" fmla="*/ 241300 h 698500"/>
                <a:gd name="connsiteX4" fmla="*/ 2470150 w 2559050"/>
                <a:gd name="connsiteY4" fmla="*/ 552450 h 698500"/>
                <a:gd name="connsiteX5" fmla="*/ 76200 w 2559050"/>
                <a:gd name="connsiteY5" fmla="*/ 565150 h 698500"/>
                <a:gd name="connsiteX6" fmla="*/ 101600 w 2559050"/>
                <a:gd name="connsiteY6" fmla="*/ 520700 h 698500"/>
                <a:gd name="connsiteX7" fmla="*/ 6350 w 2559050"/>
                <a:gd name="connsiteY7" fmla="*/ 577850 h 698500"/>
                <a:gd name="connsiteX8" fmla="*/ 44450 w 2559050"/>
                <a:gd name="connsiteY8" fmla="*/ 666750 h 698500"/>
                <a:gd name="connsiteX9" fmla="*/ 2400300 w 2559050"/>
                <a:gd name="connsiteY9" fmla="*/ 692150 h 698500"/>
                <a:gd name="connsiteX10" fmla="*/ 2432050 w 2559050"/>
                <a:gd name="connsiteY10" fmla="*/ 666750 h 698500"/>
                <a:gd name="connsiteX11" fmla="*/ 2501900 w 2559050"/>
                <a:gd name="connsiteY11" fmla="*/ 698500 h 698500"/>
                <a:gd name="connsiteX12" fmla="*/ 2552700 w 2559050"/>
                <a:gd name="connsiteY12" fmla="*/ 685800 h 698500"/>
                <a:gd name="connsiteX13" fmla="*/ 2559050 w 2559050"/>
                <a:gd name="connsiteY13" fmla="*/ 158750 h 698500"/>
                <a:gd name="connsiteX14" fmla="*/ 2476500 w 2559050"/>
                <a:gd name="connsiteY14" fmla="*/ 95250 h 698500"/>
                <a:gd name="connsiteX15" fmla="*/ 520700 w 2559050"/>
                <a:gd name="connsiteY15" fmla="*/ 184150 h 698500"/>
                <a:gd name="connsiteX16" fmla="*/ 190500 w 2559050"/>
                <a:gd name="connsiteY16" fmla="*/ 0 h 698500"/>
                <a:gd name="connsiteX0" fmla="*/ 190500 w 2559050"/>
                <a:gd name="connsiteY0" fmla="*/ 0 h 698500"/>
                <a:gd name="connsiteX1" fmla="*/ 0 w 2559050"/>
                <a:gd name="connsiteY1" fmla="*/ 152400 h 698500"/>
                <a:gd name="connsiteX2" fmla="*/ 19050 w 2559050"/>
                <a:gd name="connsiteY2" fmla="*/ 241300 h 698500"/>
                <a:gd name="connsiteX3" fmla="*/ 2501900 w 2559050"/>
                <a:gd name="connsiteY3" fmla="*/ 241300 h 698500"/>
                <a:gd name="connsiteX4" fmla="*/ 2470150 w 2559050"/>
                <a:gd name="connsiteY4" fmla="*/ 552450 h 698500"/>
                <a:gd name="connsiteX5" fmla="*/ 76200 w 2559050"/>
                <a:gd name="connsiteY5" fmla="*/ 565150 h 698500"/>
                <a:gd name="connsiteX6" fmla="*/ 101600 w 2559050"/>
                <a:gd name="connsiteY6" fmla="*/ 520700 h 698500"/>
                <a:gd name="connsiteX7" fmla="*/ 6350 w 2559050"/>
                <a:gd name="connsiteY7" fmla="*/ 577850 h 698500"/>
                <a:gd name="connsiteX8" fmla="*/ 44450 w 2559050"/>
                <a:gd name="connsiteY8" fmla="*/ 666750 h 698500"/>
                <a:gd name="connsiteX9" fmla="*/ 2400300 w 2559050"/>
                <a:gd name="connsiteY9" fmla="*/ 692150 h 698500"/>
                <a:gd name="connsiteX10" fmla="*/ 2432050 w 2559050"/>
                <a:gd name="connsiteY10" fmla="*/ 666750 h 698500"/>
                <a:gd name="connsiteX11" fmla="*/ 2501900 w 2559050"/>
                <a:gd name="connsiteY11" fmla="*/ 698500 h 698500"/>
                <a:gd name="connsiteX12" fmla="*/ 2552700 w 2559050"/>
                <a:gd name="connsiteY12" fmla="*/ 685800 h 698500"/>
                <a:gd name="connsiteX13" fmla="*/ 2559050 w 2559050"/>
                <a:gd name="connsiteY13" fmla="*/ 158750 h 698500"/>
                <a:gd name="connsiteX14" fmla="*/ 2476500 w 2559050"/>
                <a:gd name="connsiteY14" fmla="*/ 95250 h 698500"/>
                <a:gd name="connsiteX15" fmla="*/ 520700 w 2559050"/>
                <a:gd name="connsiteY15" fmla="*/ 184150 h 698500"/>
                <a:gd name="connsiteX16" fmla="*/ 190500 w 2559050"/>
                <a:gd name="connsiteY16" fmla="*/ 0 h 698500"/>
                <a:gd name="connsiteX0" fmla="*/ 184150 w 2552700"/>
                <a:gd name="connsiteY0" fmla="*/ 0 h 698500"/>
                <a:gd name="connsiteX1" fmla="*/ 9525 w 2552700"/>
                <a:gd name="connsiteY1" fmla="*/ 152400 h 698500"/>
                <a:gd name="connsiteX2" fmla="*/ 12700 w 2552700"/>
                <a:gd name="connsiteY2" fmla="*/ 241300 h 698500"/>
                <a:gd name="connsiteX3" fmla="*/ 2495550 w 2552700"/>
                <a:gd name="connsiteY3" fmla="*/ 241300 h 698500"/>
                <a:gd name="connsiteX4" fmla="*/ 2463800 w 2552700"/>
                <a:gd name="connsiteY4" fmla="*/ 552450 h 698500"/>
                <a:gd name="connsiteX5" fmla="*/ 69850 w 2552700"/>
                <a:gd name="connsiteY5" fmla="*/ 565150 h 698500"/>
                <a:gd name="connsiteX6" fmla="*/ 95250 w 2552700"/>
                <a:gd name="connsiteY6" fmla="*/ 520700 h 698500"/>
                <a:gd name="connsiteX7" fmla="*/ 0 w 2552700"/>
                <a:gd name="connsiteY7" fmla="*/ 577850 h 698500"/>
                <a:gd name="connsiteX8" fmla="*/ 38100 w 2552700"/>
                <a:gd name="connsiteY8" fmla="*/ 666750 h 698500"/>
                <a:gd name="connsiteX9" fmla="*/ 2393950 w 2552700"/>
                <a:gd name="connsiteY9" fmla="*/ 692150 h 698500"/>
                <a:gd name="connsiteX10" fmla="*/ 2425700 w 2552700"/>
                <a:gd name="connsiteY10" fmla="*/ 666750 h 698500"/>
                <a:gd name="connsiteX11" fmla="*/ 2495550 w 2552700"/>
                <a:gd name="connsiteY11" fmla="*/ 698500 h 698500"/>
                <a:gd name="connsiteX12" fmla="*/ 2546350 w 2552700"/>
                <a:gd name="connsiteY12" fmla="*/ 685800 h 698500"/>
                <a:gd name="connsiteX13" fmla="*/ 2552700 w 2552700"/>
                <a:gd name="connsiteY13" fmla="*/ 158750 h 698500"/>
                <a:gd name="connsiteX14" fmla="*/ 2470150 w 2552700"/>
                <a:gd name="connsiteY14" fmla="*/ 95250 h 698500"/>
                <a:gd name="connsiteX15" fmla="*/ 514350 w 2552700"/>
                <a:gd name="connsiteY15" fmla="*/ 184150 h 698500"/>
                <a:gd name="connsiteX16" fmla="*/ 184150 w 2552700"/>
                <a:gd name="connsiteY16" fmla="*/ 0 h 698500"/>
                <a:gd name="connsiteX0" fmla="*/ 184150 w 2571750"/>
                <a:gd name="connsiteY0" fmla="*/ 0 h 698500"/>
                <a:gd name="connsiteX1" fmla="*/ 9525 w 2571750"/>
                <a:gd name="connsiteY1" fmla="*/ 152400 h 698500"/>
                <a:gd name="connsiteX2" fmla="*/ 12700 w 2571750"/>
                <a:gd name="connsiteY2" fmla="*/ 241300 h 698500"/>
                <a:gd name="connsiteX3" fmla="*/ 2495550 w 2571750"/>
                <a:gd name="connsiteY3" fmla="*/ 241300 h 698500"/>
                <a:gd name="connsiteX4" fmla="*/ 2463800 w 2571750"/>
                <a:gd name="connsiteY4" fmla="*/ 552450 h 698500"/>
                <a:gd name="connsiteX5" fmla="*/ 69850 w 2571750"/>
                <a:gd name="connsiteY5" fmla="*/ 565150 h 698500"/>
                <a:gd name="connsiteX6" fmla="*/ 95250 w 2571750"/>
                <a:gd name="connsiteY6" fmla="*/ 520700 h 698500"/>
                <a:gd name="connsiteX7" fmla="*/ 0 w 2571750"/>
                <a:gd name="connsiteY7" fmla="*/ 577850 h 698500"/>
                <a:gd name="connsiteX8" fmla="*/ 38100 w 2571750"/>
                <a:gd name="connsiteY8" fmla="*/ 666750 h 698500"/>
                <a:gd name="connsiteX9" fmla="*/ 2393950 w 2571750"/>
                <a:gd name="connsiteY9" fmla="*/ 692150 h 698500"/>
                <a:gd name="connsiteX10" fmla="*/ 2425700 w 2571750"/>
                <a:gd name="connsiteY10" fmla="*/ 666750 h 698500"/>
                <a:gd name="connsiteX11" fmla="*/ 2495550 w 2571750"/>
                <a:gd name="connsiteY11" fmla="*/ 698500 h 698500"/>
                <a:gd name="connsiteX12" fmla="*/ 2546350 w 2571750"/>
                <a:gd name="connsiteY12" fmla="*/ 685800 h 698500"/>
                <a:gd name="connsiteX13" fmla="*/ 2571750 w 2571750"/>
                <a:gd name="connsiteY13" fmla="*/ 193675 h 698500"/>
                <a:gd name="connsiteX14" fmla="*/ 2470150 w 2571750"/>
                <a:gd name="connsiteY14" fmla="*/ 95250 h 698500"/>
                <a:gd name="connsiteX15" fmla="*/ 514350 w 2571750"/>
                <a:gd name="connsiteY15" fmla="*/ 184150 h 698500"/>
                <a:gd name="connsiteX16" fmla="*/ 184150 w 2571750"/>
                <a:gd name="connsiteY16" fmla="*/ 0 h 698500"/>
                <a:gd name="connsiteX0" fmla="*/ 184150 w 2555875"/>
                <a:gd name="connsiteY0" fmla="*/ 0 h 698500"/>
                <a:gd name="connsiteX1" fmla="*/ 9525 w 2555875"/>
                <a:gd name="connsiteY1" fmla="*/ 152400 h 698500"/>
                <a:gd name="connsiteX2" fmla="*/ 12700 w 2555875"/>
                <a:gd name="connsiteY2" fmla="*/ 241300 h 698500"/>
                <a:gd name="connsiteX3" fmla="*/ 2495550 w 2555875"/>
                <a:gd name="connsiteY3" fmla="*/ 241300 h 698500"/>
                <a:gd name="connsiteX4" fmla="*/ 2463800 w 2555875"/>
                <a:gd name="connsiteY4" fmla="*/ 552450 h 698500"/>
                <a:gd name="connsiteX5" fmla="*/ 69850 w 2555875"/>
                <a:gd name="connsiteY5" fmla="*/ 565150 h 698500"/>
                <a:gd name="connsiteX6" fmla="*/ 95250 w 2555875"/>
                <a:gd name="connsiteY6" fmla="*/ 520700 h 698500"/>
                <a:gd name="connsiteX7" fmla="*/ 0 w 2555875"/>
                <a:gd name="connsiteY7" fmla="*/ 577850 h 698500"/>
                <a:gd name="connsiteX8" fmla="*/ 38100 w 2555875"/>
                <a:gd name="connsiteY8" fmla="*/ 666750 h 698500"/>
                <a:gd name="connsiteX9" fmla="*/ 2393950 w 2555875"/>
                <a:gd name="connsiteY9" fmla="*/ 692150 h 698500"/>
                <a:gd name="connsiteX10" fmla="*/ 2425700 w 2555875"/>
                <a:gd name="connsiteY10" fmla="*/ 666750 h 698500"/>
                <a:gd name="connsiteX11" fmla="*/ 2495550 w 2555875"/>
                <a:gd name="connsiteY11" fmla="*/ 698500 h 698500"/>
                <a:gd name="connsiteX12" fmla="*/ 2546350 w 2555875"/>
                <a:gd name="connsiteY12" fmla="*/ 685800 h 698500"/>
                <a:gd name="connsiteX13" fmla="*/ 2555875 w 2555875"/>
                <a:gd name="connsiteY13" fmla="*/ 171450 h 698500"/>
                <a:gd name="connsiteX14" fmla="*/ 2470150 w 2555875"/>
                <a:gd name="connsiteY14" fmla="*/ 95250 h 698500"/>
                <a:gd name="connsiteX15" fmla="*/ 514350 w 2555875"/>
                <a:gd name="connsiteY15" fmla="*/ 184150 h 698500"/>
                <a:gd name="connsiteX16" fmla="*/ 184150 w 2555875"/>
                <a:gd name="connsiteY16" fmla="*/ 0 h 698500"/>
                <a:gd name="connsiteX0" fmla="*/ 184150 w 2562506"/>
                <a:gd name="connsiteY0" fmla="*/ 0 h 698500"/>
                <a:gd name="connsiteX1" fmla="*/ 9525 w 2562506"/>
                <a:gd name="connsiteY1" fmla="*/ 152400 h 698500"/>
                <a:gd name="connsiteX2" fmla="*/ 12700 w 2562506"/>
                <a:gd name="connsiteY2" fmla="*/ 241300 h 698500"/>
                <a:gd name="connsiteX3" fmla="*/ 2495550 w 2562506"/>
                <a:gd name="connsiteY3" fmla="*/ 241300 h 698500"/>
                <a:gd name="connsiteX4" fmla="*/ 2463800 w 2562506"/>
                <a:gd name="connsiteY4" fmla="*/ 552450 h 698500"/>
                <a:gd name="connsiteX5" fmla="*/ 69850 w 2562506"/>
                <a:gd name="connsiteY5" fmla="*/ 565150 h 698500"/>
                <a:gd name="connsiteX6" fmla="*/ 95250 w 2562506"/>
                <a:gd name="connsiteY6" fmla="*/ 520700 h 698500"/>
                <a:gd name="connsiteX7" fmla="*/ 0 w 2562506"/>
                <a:gd name="connsiteY7" fmla="*/ 577850 h 698500"/>
                <a:gd name="connsiteX8" fmla="*/ 38100 w 2562506"/>
                <a:gd name="connsiteY8" fmla="*/ 666750 h 698500"/>
                <a:gd name="connsiteX9" fmla="*/ 2393950 w 2562506"/>
                <a:gd name="connsiteY9" fmla="*/ 692150 h 698500"/>
                <a:gd name="connsiteX10" fmla="*/ 2425700 w 2562506"/>
                <a:gd name="connsiteY10" fmla="*/ 666750 h 698500"/>
                <a:gd name="connsiteX11" fmla="*/ 2495550 w 2562506"/>
                <a:gd name="connsiteY11" fmla="*/ 698500 h 698500"/>
                <a:gd name="connsiteX12" fmla="*/ 2562225 w 2562506"/>
                <a:gd name="connsiteY12" fmla="*/ 685800 h 698500"/>
                <a:gd name="connsiteX13" fmla="*/ 2555875 w 2562506"/>
                <a:gd name="connsiteY13" fmla="*/ 171450 h 698500"/>
                <a:gd name="connsiteX14" fmla="*/ 2470150 w 2562506"/>
                <a:gd name="connsiteY14" fmla="*/ 95250 h 698500"/>
                <a:gd name="connsiteX15" fmla="*/ 514350 w 2562506"/>
                <a:gd name="connsiteY15" fmla="*/ 184150 h 698500"/>
                <a:gd name="connsiteX16" fmla="*/ 184150 w 2562506"/>
                <a:gd name="connsiteY16" fmla="*/ 0 h 698500"/>
                <a:gd name="connsiteX0" fmla="*/ 184150 w 2562506"/>
                <a:gd name="connsiteY0" fmla="*/ 0 h 692150"/>
                <a:gd name="connsiteX1" fmla="*/ 9525 w 2562506"/>
                <a:gd name="connsiteY1" fmla="*/ 152400 h 692150"/>
                <a:gd name="connsiteX2" fmla="*/ 12700 w 2562506"/>
                <a:gd name="connsiteY2" fmla="*/ 241300 h 692150"/>
                <a:gd name="connsiteX3" fmla="*/ 2495550 w 2562506"/>
                <a:gd name="connsiteY3" fmla="*/ 241300 h 692150"/>
                <a:gd name="connsiteX4" fmla="*/ 2463800 w 2562506"/>
                <a:gd name="connsiteY4" fmla="*/ 552450 h 692150"/>
                <a:gd name="connsiteX5" fmla="*/ 69850 w 2562506"/>
                <a:gd name="connsiteY5" fmla="*/ 565150 h 692150"/>
                <a:gd name="connsiteX6" fmla="*/ 95250 w 2562506"/>
                <a:gd name="connsiteY6" fmla="*/ 520700 h 692150"/>
                <a:gd name="connsiteX7" fmla="*/ 0 w 2562506"/>
                <a:gd name="connsiteY7" fmla="*/ 577850 h 692150"/>
                <a:gd name="connsiteX8" fmla="*/ 38100 w 2562506"/>
                <a:gd name="connsiteY8" fmla="*/ 666750 h 692150"/>
                <a:gd name="connsiteX9" fmla="*/ 2393950 w 2562506"/>
                <a:gd name="connsiteY9" fmla="*/ 692150 h 692150"/>
                <a:gd name="connsiteX10" fmla="*/ 2425700 w 2562506"/>
                <a:gd name="connsiteY10" fmla="*/ 666750 h 692150"/>
                <a:gd name="connsiteX11" fmla="*/ 2479675 w 2562506"/>
                <a:gd name="connsiteY11" fmla="*/ 692150 h 692150"/>
                <a:gd name="connsiteX12" fmla="*/ 2562225 w 2562506"/>
                <a:gd name="connsiteY12" fmla="*/ 685800 h 692150"/>
                <a:gd name="connsiteX13" fmla="*/ 2555875 w 2562506"/>
                <a:gd name="connsiteY13" fmla="*/ 171450 h 692150"/>
                <a:gd name="connsiteX14" fmla="*/ 2470150 w 2562506"/>
                <a:gd name="connsiteY14" fmla="*/ 95250 h 692150"/>
                <a:gd name="connsiteX15" fmla="*/ 514350 w 2562506"/>
                <a:gd name="connsiteY15" fmla="*/ 184150 h 692150"/>
                <a:gd name="connsiteX16" fmla="*/ 184150 w 2562506"/>
                <a:gd name="connsiteY16" fmla="*/ 0 h 692150"/>
                <a:gd name="connsiteX0" fmla="*/ 184150 w 2562506"/>
                <a:gd name="connsiteY0" fmla="*/ 0 h 692150"/>
                <a:gd name="connsiteX1" fmla="*/ 9525 w 2562506"/>
                <a:gd name="connsiteY1" fmla="*/ 152400 h 692150"/>
                <a:gd name="connsiteX2" fmla="*/ 12700 w 2562506"/>
                <a:gd name="connsiteY2" fmla="*/ 241300 h 692150"/>
                <a:gd name="connsiteX3" fmla="*/ 2495550 w 2562506"/>
                <a:gd name="connsiteY3" fmla="*/ 241300 h 692150"/>
                <a:gd name="connsiteX4" fmla="*/ 2463800 w 2562506"/>
                <a:gd name="connsiteY4" fmla="*/ 552450 h 692150"/>
                <a:gd name="connsiteX5" fmla="*/ 69850 w 2562506"/>
                <a:gd name="connsiteY5" fmla="*/ 565150 h 692150"/>
                <a:gd name="connsiteX6" fmla="*/ 95250 w 2562506"/>
                <a:gd name="connsiteY6" fmla="*/ 520700 h 692150"/>
                <a:gd name="connsiteX7" fmla="*/ 0 w 2562506"/>
                <a:gd name="connsiteY7" fmla="*/ 577850 h 692150"/>
                <a:gd name="connsiteX8" fmla="*/ 38100 w 2562506"/>
                <a:gd name="connsiteY8" fmla="*/ 666750 h 692150"/>
                <a:gd name="connsiteX9" fmla="*/ 2393950 w 2562506"/>
                <a:gd name="connsiteY9" fmla="*/ 692150 h 692150"/>
                <a:gd name="connsiteX10" fmla="*/ 2435225 w 2562506"/>
                <a:gd name="connsiteY10" fmla="*/ 666750 h 692150"/>
                <a:gd name="connsiteX11" fmla="*/ 2479675 w 2562506"/>
                <a:gd name="connsiteY11" fmla="*/ 692150 h 692150"/>
                <a:gd name="connsiteX12" fmla="*/ 2562225 w 2562506"/>
                <a:gd name="connsiteY12" fmla="*/ 685800 h 692150"/>
                <a:gd name="connsiteX13" fmla="*/ 2555875 w 2562506"/>
                <a:gd name="connsiteY13" fmla="*/ 171450 h 692150"/>
                <a:gd name="connsiteX14" fmla="*/ 2470150 w 2562506"/>
                <a:gd name="connsiteY14" fmla="*/ 95250 h 692150"/>
                <a:gd name="connsiteX15" fmla="*/ 514350 w 2562506"/>
                <a:gd name="connsiteY15" fmla="*/ 184150 h 692150"/>
                <a:gd name="connsiteX16" fmla="*/ 184150 w 2562506"/>
                <a:gd name="connsiteY16" fmla="*/ 0 h 692150"/>
                <a:gd name="connsiteX0" fmla="*/ 184150 w 2562506"/>
                <a:gd name="connsiteY0" fmla="*/ 0 h 692150"/>
                <a:gd name="connsiteX1" fmla="*/ 9525 w 2562506"/>
                <a:gd name="connsiteY1" fmla="*/ 152400 h 692150"/>
                <a:gd name="connsiteX2" fmla="*/ 12700 w 2562506"/>
                <a:gd name="connsiteY2" fmla="*/ 241300 h 692150"/>
                <a:gd name="connsiteX3" fmla="*/ 2495550 w 2562506"/>
                <a:gd name="connsiteY3" fmla="*/ 241300 h 692150"/>
                <a:gd name="connsiteX4" fmla="*/ 2463800 w 2562506"/>
                <a:gd name="connsiteY4" fmla="*/ 552450 h 692150"/>
                <a:gd name="connsiteX5" fmla="*/ 69850 w 2562506"/>
                <a:gd name="connsiteY5" fmla="*/ 565150 h 692150"/>
                <a:gd name="connsiteX6" fmla="*/ 95250 w 2562506"/>
                <a:gd name="connsiteY6" fmla="*/ 520700 h 692150"/>
                <a:gd name="connsiteX7" fmla="*/ 0 w 2562506"/>
                <a:gd name="connsiteY7" fmla="*/ 577850 h 692150"/>
                <a:gd name="connsiteX8" fmla="*/ 9525 w 2562506"/>
                <a:gd name="connsiteY8" fmla="*/ 688975 h 692150"/>
                <a:gd name="connsiteX9" fmla="*/ 2393950 w 2562506"/>
                <a:gd name="connsiteY9" fmla="*/ 692150 h 692150"/>
                <a:gd name="connsiteX10" fmla="*/ 2435225 w 2562506"/>
                <a:gd name="connsiteY10" fmla="*/ 666750 h 692150"/>
                <a:gd name="connsiteX11" fmla="*/ 2479675 w 2562506"/>
                <a:gd name="connsiteY11" fmla="*/ 692150 h 692150"/>
                <a:gd name="connsiteX12" fmla="*/ 2562225 w 2562506"/>
                <a:gd name="connsiteY12" fmla="*/ 685800 h 692150"/>
                <a:gd name="connsiteX13" fmla="*/ 2555875 w 2562506"/>
                <a:gd name="connsiteY13" fmla="*/ 171450 h 692150"/>
                <a:gd name="connsiteX14" fmla="*/ 2470150 w 2562506"/>
                <a:gd name="connsiteY14" fmla="*/ 95250 h 692150"/>
                <a:gd name="connsiteX15" fmla="*/ 514350 w 2562506"/>
                <a:gd name="connsiteY15" fmla="*/ 184150 h 692150"/>
                <a:gd name="connsiteX16" fmla="*/ 184150 w 2562506"/>
                <a:gd name="connsiteY16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92375 w 2559331"/>
                <a:gd name="connsiteY3" fmla="*/ 241300 h 692150"/>
                <a:gd name="connsiteX4" fmla="*/ 2460625 w 2559331"/>
                <a:gd name="connsiteY4" fmla="*/ 552450 h 692150"/>
                <a:gd name="connsiteX5" fmla="*/ 66675 w 2559331"/>
                <a:gd name="connsiteY5" fmla="*/ 565150 h 692150"/>
                <a:gd name="connsiteX6" fmla="*/ 92075 w 2559331"/>
                <a:gd name="connsiteY6" fmla="*/ 520700 h 692150"/>
                <a:gd name="connsiteX7" fmla="*/ 0 w 2559331"/>
                <a:gd name="connsiteY7" fmla="*/ 593725 h 692150"/>
                <a:gd name="connsiteX8" fmla="*/ 6350 w 2559331"/>
                <a:gd name="connsiteY8" fmla="*/ 688975 h 692150"/>
                <a:gd name="connsiteX9" fmla="*/ 2390775 w 2559331"/>
                <a:gd name="connsiteY9" fmla="*/ 692150 h 692150"/>
                <a:gd name="connsiteX10" fmla="*/ 2432050 w 2559331"/>
                <a:gd name="connsiteY10" fmla="*/ 666750 h 692150"/>
                <a:gd name="connsiteX11" fmla="*/ 2476500 w 2559331"/>
                <a:gd name="connsiteY11" fmla="*/ 692150 h 692150"/>
                <a:gd name="connsiteX12" fmla="*/ 2559050 w 2559331"/>
                <a:gd name="connsiteY12" fmla="*/ 685800 h 692150"/>
                <a:gd name="connsiteX13" fmla="*/ 2552700 w 2559331"/>
                <a:gd name="connsiteY13" fmla="*/ 171450 h 692150"/>
                <a:gd name="connsiteX14" fmla="*/ 2466975 w 2559331"/>
                <a:gd name="connsiteY14" fmla="*/ 95250 h 692150"/>
                <a:gd name="connsiteX15" fmla="*/ 511175 w 2559331"/>
                <a:gd name="connsiteY15" fmla="*/ 184150 h 692150"/>
                <a:gd name="connsiteX16" fmla="*/ 180975 w 2559331"/>
                <a:gd name="connsiteY16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92375 w 2559331"/>
                <a:gd name="connsiteY3" fmla="*/ 241300 h 692150"/>
                <a:gd name="connsiteX4" fmla="*/ 246062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6062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76500 w 2559331"/>
                <a:gd name="connsiteY11" fmla="*/ 692150 h 692150"/>
                <a:gd name="connsiteX12" fmla="*/ 2559050 w 2559331"/>
                <a:gd name="connsiteY12" fmla="*/ 685800 h 692150"/>
                <a:gd name="connsiteX13" fmla="*/ 2552700 w 2559331"/>
                <a:gd name="connsiteY13" fmla="*/ 171450 h 692150"/>
                <a:gd name="connsiteX14" fmla="*/ 2466975 w 2559331"/>
                <a:gd name="connsiteY14" fmla="*/ 95250 h 692150"/>
                <a:gd name="connsiteX15" fmla="*/ 511175 w 2559331"/>
                <a:gd name="connsiteY15" fmla="*/ 184150 h 692150"/>
                <a:gd name="connsiteX16" fmla="*/ 180975 w 2559331"/>
                <a:gd name="connsiteY16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559050 w 2559331"/>
                <a:gd name="connsiteY11" fmla="*/ 685800 h 692150"/>
                <a:gd name="connsiteX12" fmla="*/ 2552700 w 2559331"/>
                <a:gd name="connsiteY12" fmla="*/ 171450 h 692150"/>
                <a:gd name="connsiteX13" fmla="*/ 2466975 w 2559331"/>
                <a:gd name="connsiteY13" fmla="*/ 95250 h 692150"/>
                <a:gd name="connsiteX14" fmla="*/ 511175 w 2559331"/>
                <a:gd name="connsiteY14" fmla="*/ 184150 h 692150"/>
                <a:gd name="connsiteX15" fmla="*/ 180975 w 2559331"/>
                <a:gd name="connsiteY15" fmla="*/ 0 h 692150"/>
                <a:gd name="connsiteX0" fmla="*/ 180975 w 2559331"/>
                <a:gd name="connsiteY0" fmla="*/ 0 h 688975"/>
                <a:gd name="connsiteX1" fmla="*/ 6350 w 2559331"/>
                <a:gd name="connsiteY1" fmla="*/ 152400 h 688975"/>
                <a:gd name="connsiteX2" fmla="*/ 9525 w 2559331"/>
                <a:gd name="connsiteY2" fmla="*/ 241300 h 688975"/>
                <a:gd name="connsiteX3" fmla="*/ 2454275 w 2559331"/>
                <a:gd name="connsiteY3" fmla="*/ 234950 h 688975"/>
                <a:gd name="connsiteX4" fmla="*/ 2454275 w 2559331"/>
                <a:gd name="connsiteY4" fmla="*/ 552450 h 688975"/>
                <a:gd name="connsiteX5" fmla="*/ 66675 w 2559331"/>
                <a:gd name="connsiteY5" fmla="*/ 565150 h 688975"/>
                <a:gd name="connsiteX6" fmla="*/ 88900 w 2559331"/>
                <a:gd name="connsiteY6" fmla="*/ 568325 h 688975"/>
                <a:gd name="connsiteX7" fmla="*/ 92075 w 2559331"/>
                <a:gd name="connsiteY7" fmla="*/ 520700 h 688975"/>
                <a:gd name="connsiteX8" fmla="*/ 0 w 2559331"/>
                <a:gd name="connsiteY8" fmla="*/ 593725 h 688975"/>
                <a:gd name="connsiteX9" fmla="*/ 6350 w 2559331"/>
                <a:gd name="connsiteY9" fmla="*/ 688975 h 688975"/>
                <a:gd name="connsiteX10" fmla="*/ 2559050 w 2559331"/>
                <a:gd name="connsiteY10" fmla="*/ 685800 h 688975"/>
                <a:gd name="connsiteX11" fmla="*/ 2552700 w 2559331"/>
                <a:gd name="connsiteY11" fmla="*/ 171450 h 688975"/>
                <a:gd name="connsiteX12" fmla="*/ 2466975 w 2559331"/>
                <a:gd name="connsiteY12" fmla="*/ 95250 h 688975"/>
                <a:gd name="connsiteX13" fmla="*/ 511175 w 2559331"/>
                <a:gd name="connsiteY13" fmla="*/ 184150 h 688975"/>
                <a:gd name="connsiteX14" fmla="*/ 180975 w 2559331"/>
                <a:gd name="connsiteY14" fmla="*/ 0 h 688975"/>
                <a:gd name="connsiteX0" fmla="*/ 180975 w 2572231"/>
                <a:gd name="connsiteY0" fmla="*/ 0 h 688975"/>
                <a:gd name="connsiteX1" fmla="*/ 6350 w 2572231"/>
                <a:gd name="connsiteY1" fmla="*/ 152400 h 688975"/>
                <a:gd name="connsiteX2" fmla="*/ 9525 w 2572231"/>
                <a:gd name="connsiteY2" fmla="*/ 241300 h 688975"/>
                <a:gd name="connsiteX3" fmla="*/ 2454275 w 2572231"/>
                <a:gd name="connsiteY3" fmla="*/ 234950 h 688975"/>
                <a:gd name="connsiteX4" fmla="*/ 2454275 w 2572231"/>
                <a:gd name="connsiteY4" fmla="*/ 552450 h 688975"/>
                <a:gd name="connsiteX5" fmla="*/ 66675 w 2572231"/>
                <a:gd name="connsiteY5" fmla="*/ 565150 h 688975"/>
                <a:gd name="connsiteX6" fmla="*/ 88900 w 2572231"/>
                <a:gd name="connsiteY6" fmla="*/ 568325 h 688975"/>
                <a:gd name="connsiteX7" fmla="*/ 92075 w 2572231"/>
                <a:gd name="connsiteY7" fmla="*/ 520700 h 688975"/>
                <a:gd name="connsiteX8" fmla="*/ 0 w 2572231"/>
                <a:gd name="connsiteY8" fmla="*/ 593725 h 688975"/>
                <a:gd name="connsiteX9" fmla="*/ 6350 w 2572231"/>
                <a:gd name="connsiteY9" fmla="*/ 688975 h 688975"/>
                <a:gd name="connsiteX10" fmla="*/ 2559050 w 2572231"/>
                <a:gd name="connsiteY10" fmla="*/ 685800 h 688975"/>
                <a:gd name="connsiteX11" fmla="*/ 2552700 w 2572231"/>
                <a:gd name="connsiteY11" fmla="*/ 171450 h 688975"/>
                <a:gd name="connsiteX12" fmla="*/ 2466975 w 2572231"/>
                <a:gd name="connsiteY12" fmla="*/ 95250 h 688975"/>
                <a:gd name="connsiteX13" fmla="*/ 511175 w 2572231"/>
                <a:gd name="connsiteY13" fmla="*/ 184150 h 688975"/>
                <a:gd name="connsiteX14" fmla="*/ 180975 w 2572231"/>
                <a:gd name="connsiteY14" fmla="*/ 0 h 688975"/>
                <a:gd name="connsiteX0" fmla="*/ 180975 w 2572231"/>
                <a:gd name="connsiteY0" fmla="*/ 0 h 688975"/>
                <a:gd name="connsiteX1" fmla="*/ 6350 w 2572231"/>
                <a:gd name="connsiteY1" fmla="*/ 152400 h 688975"/>
                <a:gd name="connsiteX2" fmla="*/ 9525 w 2572231"/>
                <a:gd name="connsiteY2" fmla="*/ 241300 h 688975"/>
                <a:gd name="connsiteX3" fmla="*/ 2454275 w 2572231"/>
                <a:gd name="connsiteY3" fmla="*/ 234950 h 688975"/>
                <a:gd name="connsiteX4" fmla="*/ 2454275 w 2572231"/>
                <a:gd name="connsiteY4" fmla="*/ 552450 h 688975"/>
                <a:gd name="connsiteX5" fmla="*/ 66675 w 2572231"/>
                <a:gd name="connsiteY5" fmla="*/ 565150 h 688975"/>
                <a:gd name="connsiteX6" fmla="*/ 88900 w 2572231"/>
                <a:gd name="connsiteY6" fmla="*/ 568325 h 688975"/>
                <a:gd name="connsiteX7" fmla="*/ 92075 w 2572231"/>
                <a:gd name="connsiteY7" fmla="*/ 520700 h 688975"/>
                <a:gd name="connsiteX8" fmla="*/ 0 w 2572231"/>
                <a:gd name="connsiteY8" fmla="*/ 593725 h 688975"/>
                <a:gd name="connsiteX9" fmla="*/ 6350 w 2572231"/>
                <a:gd name="connsiteY9" fmla="*/ 688975 h 688975"/>
                <a:gd name="connsiteX10" fmla="*/ 2559050 w 2572231"/>
                <a:gd name="connsiteY10" fmla="*/ 685800 h 688975"/>
                <a:gd name="connsiteX11" fmla="*/ 2552700 w 2572231"/>
                <a:gd name="connsiteY11" fmla="*/ 171450 h 688975"/>
                <a:gd name="connsiteX12" fmla="*/ 2466975 w 2572231"/>
                <a:gd name="connsiteY12" fmla="*/ 95250 h 688975"/>
                <a:gd name="connsiteX13" fmla="*/ 511175 w 2572231"/>
                <a:gd name="connsiteY13" fmla="*/ 184150 h 688975"/>
                <a:gd name="connsiteX14" fmla="*/ 180975 w 2572231"/>
                <a:gd name="connsiteY14" fmla="*/ 0 h 688975"/>
                <a:gd name="connsiteX0" fmla="*/ 180975 w 2574798"/>
                <a:gd name="connsiteY0" fmla="*/ 0 h 688975"/>
                <a:gd name="connsiteX1" fmla="*/ 6350 w 2574798"/>
                <a:gd name="connsiteY1" fmla="*/ 152400 h 688975"/>
                <a:gd name="connsiteX2" fmla="*/ 9525 w 2574798"/>
                <a:gd name="connsiteY2" fmla="*/ 241300 h 688975"/>
                <a:gd name="connsiteX3" fmla="*/ 2454275 w 2574798"/>
                <a:gd name="connsiteY3" fmla="*/ 234950 h 688975"/>
                <a:gd name="connsiteX4" fmla="*/ 2454275 w 2574798"/>
                <a:gd name="connsiteY4" fmla="*/ 552450 h 688975"/>
                <a:gd name="connsiteX5" fmla="*/ 66675 w 2574798"/>
                <a:gd name="connsiteY5" fmla="*/ 565150 h 688975"/>
                <a:gd name="connsiteX6" fmla="*/ 88900 w 2574798"/>
                <a:gd name="connsiteY6" fmla="*/ 568325 h 688975"/>
                <a:gd name="connsiteX7" fmla="*/ 92075 w 2574798"/>
                <a:gd name="connsiteY7" fmla="*/ 520700 h 688975"/>
                <a:gd name="connsiteX8" fmla="*/ 0 w 2574798"/>
                <a:gd name="connsiteY8" fmla="*/ 593725 h 688975"/>
                <a:gd name="connsiteX9" fmla="*/ 6350 w 2574798"/>
                <a:gd name="connsiteY9" fmla="*/ 688975 h 688975"/>
                <a:gd name="connsiteX10" fmla="*/ 2562225 w 2574798"/>
                <a:gd name="connsiteY10" fmla="*/ 666750 h 688975"/>
                <a:gd name="connsiteX11" fmla="*/ 2552700 w 2574798"/>
                <a:gd name="connsiteY11" fmla="*/ 171450 h 688975"/>
                <a:gd name="connsiteX12" fmla="*/ 2466975 w 2574798"/>
                <a:gd name="connsiteY12" fmla="*/ 95250 h 688975"/>
                <a:gd name="connsiteX13" fmla="*/ 511175 w 2574798"/>
                <a:gd name="connsiteY13" fmla="*/ 184150 h 688975"/>
                <a:gd name="connsiteX14" fmla="*/ 180975 w 2574798"/>
                <a:gd name="connsiteY14" fmla="*/ 0 h 688975"/>
                <a:gd name="connsiteX0" fmla="*/ 180975 w 2574798"/>
                <a:gd name="connsiteY0" fmla="*/ 0 h 688975"/>
                <a:gd name="connsiteX1" fmla="*/ 6350 w 2574798"/>
                <a:gd name="connsiteY1" fmla="*/ 152400 h 688975"/>
                <a:gd name="connsiteX2" fmla="*/ 9525 w 2574798"/>
                <a:gd name="connsiteY2" fmla="*/ 241300 h 688975"/>
                <a:gd name="connsiteX3" fmla="*/ 2454275 w 2574798"/>
                <a:gd name="connsiteY3" fmla="*/ 234950 h 688975"/>
                <a:gd name="connsiteX4" fmla="*/ 2454275 w 2574798"/>
                <a:gd name="connsiteY4" fmla="*/ 552450 h 688975"/>
                <a:gd name="connsiteX5" fmla="*/ 66675 w 2574798"/>
                <a:gd name="connsiteY5" fmla="*/ 565150 h 688975"/>
                <a:gd name="connsiteX6" fmla="*/ 88900 w 2574798"/>
                <a:gd name="connsiteY6" fmla="*/ 568325 h 688975"/>
                <a:gd name="connsiteX7" fmla="*/ 92075 w 2574798"/>
                <a:gd name="connsiteY7" fmla="*/ 520700 h 688975"/>
                <a:gd name="connsiteX8" fmla="*/ 0 w 2574798"/>
                <a:gd name="connsiteY8" fmla="*/ 593725 h 688975"/>
                <a:gd name="connsiteX9" fmla="*/ 6350 w 2574798"/>
                <a:gd name="connsiteY9" fmla="*/ 688975 h 688975"/>
                <a:gd name="connsiteX10" fmla="*/ 2562225 w 2574798"/>
                <a:gd name="connsiteY10" fmla="*/ 666750 h 688975"/>
                <a:gd name="connsiteX11" fmla="*/ 2552700 w 2574798"/>
                <a:gd name="connsiteY11" fmla="*/ 171450 h 688975"/>
                <a:gd name="connsiteX12" fmla="*/ 2466975 w 2574798"/>
                <a:gd name="connsiteY12" fmla="*/ 95250 h 688975"/>
                <a:gd name="connsiteX13" fmla="*/ 511175 w 2574798"/>
                <a:gd name="connsiteY13" fmla="*/ 184150 h 688975"/>
                <a:gd name="connsiteX14" fmla="*/ 180975 w 2574798"/>
                <a:gd name="connsiteY14" fmla="*/ 0 h 688975"/>
                <a:gd name="connsiteX0" fmla="*/ 180975 w 2577418"/>
                <a:gd name="connsiteY0" fmla="*/ 0 h 688975"/>
                <a:gd name="connsiteX1" fmla="*/ 6350 w 2577418"/>
                <a:gd name="connsiteY1" fmla="*/ 152400 h 688975"/>
                <a:gd name="connsiteX2" fmla="*/ 9525 w 2577418"/>
                <a:gd name="connsiteY2" fmla="*/ 241300 h 688975"/>
                <a:gd name="connsiteX3" fmla="*/ 2454275 w 2577418"/>
                <a:gd name="connsiteY3" fmla="*/ 234950 h 688975"/>
                <a:gd name="connsiteX4" fmla="*/ 2454275 w 2577418"/>
                <a:gd name="connsiteY4" fmla="*/ 552450 h 688975"/>
                <a:gd name="connsiteX5" fmla="*/ 66675 w 2577418"/>
                <a:gd name="connsiteY5" fmla="*/ 565150 h 688975"/>
                <a:gd name="connsiteX6" fmla="*/ 88900 w 2577418"/>
                <a:gd name="connsiteY6" fmla="*/ 568325 h 688975"/>
                <a:gd name="connsiteX7" fmla="*/ 92075 w 2577418"/>
                <a:gd name="connsiteY7" fmla="*/ 520700 h 688975"/>
                <a:gd name="connsiteX8" fmla="*/ 0 w 2577418"/>
                <a:gd name="connsiteY8" fmla="*/ 593725 h 688975"/>
                <a:gd name="connsiteX9" fmla="*/ 6350 w 2577418"/>
                <a:gd name="connsiteY9" fmla="*/ 688975 h 688975"/>
                <a:gd name="connsiteX10" fmla="*/ 2565400 w 2577418"/>
                <a:gd name="connsiteY10" fmla="*/ 688975 h 688975"/>
                <a:gd name="connsiteX11" fmla="*/ 2552700 w 2577418"/>
                <a:gd name="connsiteY11" fmla="*/ 171450 h 688975"/>
                <a:gd name="connsiteX12" fmla="*/ 2466975 w 2577418"/>
                <a:gd name="connsiteY12" fmla="*/ 95250 h 688975"/>
                <a:gd name="connsiteX13" fmla="*/ 511175 w 2577418"/>
                <a:gd name="connsiteY13" fmla="*/ 184150 h 688975"/>
                <a:gd name="connsiteX14" fmla="*/ 180975 w 2577418"/>
                <a:gd name="connsiteY14" fmla="*/ 0 h 688975"/>
                <a:gd name="connsiteX0" fmla="*/ 180975 w 2577418"/>
                <a:gd name="connsiteY0" fmla="*/ 0 h 688975"/>
                <a:gd name="connsiteX1" fmla="*/ 6350 w 2577418"/>
                <a:gd name="connsiteY1" fmla="*/ 152400 h 688975"/>
                <a:gd name="connsiteX2" fmla="*/ 9525 w 2577418"/>
                <a:gd name="connsiteY2" fmla="*/ 241300 h 688975"/>
                <a:gd name="connsiteX3" fmla="*/ 2454275 w 2577418"/>
                <a:gd name="connsiteY3" fmla="*/ 234950 h 688975"/>
                <a:gd name="connsiteX4" fmla="*/ 2454275 w 2577418"/>
                <a:gd name="connsiteY4" fmla="*/ 552450 h 688975"/>
                <a:gd name="connsiteX5" fmla="*/ 66675 w 2577418"/>
                <a:gd name="connsiteY5" fmla="*/ 565150 h 688975"/>
                <a:gd name="connsiteX6" fmla="*/ 88900 w 2577418"/>
                <a:gd name="connsiteY6" fmla="*/ 568325 h 688975"/>
                <a:gd name="connsiteX7" fmla="*/ 92075 w 2577418"/>
                <a:gd name="connsiteY7" fmla="*/ 520700 h 688975"/>
                <a:gd name="connsiteX8" fmla="*/ 0 w 2577418"/>
                <a:gd name="connsiteY8" fmla="*/ 593725 h 688975"/>
                <a:gd name="connsiteX9" fmla="*/ 6350 w 2577418"/>
                <a:gd name="connsiteY9" fmla="*/ 688975 h 688975"/>
                <a:gd name="connsiteX10" fmla="*/ 2565400 w 2577418"/>
                <a:gd name="connsiteY10" fmla="*/ 688975 h 688975"/>
                <a:gd name="connsiteX11" fmla="*/ 2552700 w 2577418"/>
                <a:gd name="connsiteY11" fmla="*/ 171450 h 688975"/>
                <a:gd name="connsiteX12" fmla="*/ 2466975 w 2577418"/>
                <a:gd name="connsiteY12" fmla="*/ 95250 h 688975"/>
                <a:gd name="connsiteX13" fmla="*/ 511175 w 2577418"/>
                <a:gd name="connsiteY13" fmla="*/ 184150 h 688975"/>
                <a:gd name="connsiteX14" fmla="*/ 180975 w 2577418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54275 w 2570812"/>
                <a:gd name="connsiteY3" fmla="*/ 234950 h 688975"/>
                <a:gd name="connsiteX4" fmla="*/ 2454275 w 2570812"/>
                <a:gd name="connsiteY4" fmla="*/ 552450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511175 w 2570812"/>
                <a:gd name="connsiteY13" fmla="*/ 1841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4275 w 2570812"/>
                <a:gd name="connsiteY4" fmla="*/ 552450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511175 w 2570812"/>
                <a:gd name="connsiteY13" fmla="*/ 1841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511175 w 2570812"/>
                <a:gd name="connsiteY13" fmla="*/ 1841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485775 w 2570812"/>
                <a:gd name="connsiteY13" fmla="*/ 1714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180975 w 2570812"/>
                <a:gd name="connsiteY13" fmla="*/ 0 h 688975"/>
                <a:gd name="connsiteX0" fmla="*/ 180975 w 2570812"/>
                <a:gd name="connsiteY0" fmla="*/ 31750 h 720725"/>
                <a:gd name="connsiteX1" fmla="*/ 6350 w 2570812"/>
                <a:gd name="connsiteY1" fmla="*/ 184150 h 720725"/>
                <a:gd name="connsiteX2" fmla="*/ 9525 w 2570812"/>
                <a:gd name="connsiteY2" fmla="*/ 273050 h 720725"/>
                <a:gd name="connsiteX3" fmla="*/ 2460625 w 2570812"/>
                <a:gd name="connsiteY3" fmla="*/ 279400 h 720725"/>
                <a:gd name="connsiteX4" fmla="*/ 2457450 w 2570812"/>
                <a:gd name="connsiteY4" fmla="*/ 593725 h 720725"/>
                <a:gd name="connsiteX5" fmla="*/ 66675 w 2570812"/>
                <a:gd name="connsiteY5" fmla="*/ 596900 h 720725"/>
                <a:gd name="connsiteX6" fmla="*/ 88900 w 2570812"/>
                <a:gd name="connsiteY6" fmla="*/ 600075 h 720725"/>
                <a:gd name="connsiteX7" fmla="*/ 92075 w 2570812"/>
                <a:gd name="connsiteY7" fmla="*/ 552450 h 720725"/>
                <a:gd name="connsiteX8" fmla="*/ 0 w 2570812"/>
                <a:gd name="connsiteY8" fmla="*/ 625475 h 720725"/>
                <a:gd name="connsiteX9" fmla="*/ 6350 w 2570812"/>
                <a:gd name="connsiteY9" fmla="*/ 720725 h 720725"/>
                <a:gd name="connsiteX10" fmla="*/ 2565400 w 2570812"/>
                <a:gd name="connsiteY10" fmla="*/ 720725 h 720725"/>
                <a:gd name="connsiteX11" fmla="*/ 2552700 w 2570812"/>
                <a:gd name="connsiteY11" fmla="*/ 203200 h 720725"/>
                <a:gd name="connsiteX12" fmla="*/ 2336800 w 2570812"/>
                <a:gd name="connsiteY12" fmla="*/ 0 h 720725"/>
                <a:gd name="connsiteX13" fmla="*/ 180975 w 2570812"/>
                <a:gd name="connsiteY13" fmla="*/ 31750 h 72072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352675 w 2570812"/>
                <a:gd name="connsiteY12" fmla="*/ 19050 h 688975"/>
                <a:gd name="connsiteX13" fmla="*/ 180975 w 2570812"/>
                <a:gd name="connsiteY13" fmla="*/ 0 h 6889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352675 w 2570812"/>
                <a:gd name="connsiteY12" fmla="*/ 44450 h 714375"/>
                <a:gd name="connsiteX13" fmla="*/ 225425 w 2570812"/>
                <a:gd name="connsiteY13" fmla="*/ 0 h 7143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308225 w 2570812"/>
                <a:gd name="connsiteY12" fmla="*/ 12700 h 714375"/>
                <a:gd name="connsiteX13" fmla="*/ 225425 w 2570812"/>
                <a:gd name="connsiteY13" fmla="*/ 0 h 7143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295525 w 2570812"/>
                <a:gd name="connsiteY12" fmla="*/ 0 h 714375"/>
                <a:gd name="connsiteX13" fmla="*/ 225425 w 2570812"/>
                <a:gd name="connsiteY13" fmla="*/ 0 h 7143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295525 w 2570812"/>
                <a:gd name="connsiteY12" fmla="*/ 0 h 714375"/>
                <a:gd name="connsiteX13" fmla="*/ 225425 w 2570812"/>
                <a:gd name="connsiteY13" fmla="*/ 0 h 714375"/>
                <a:gd name="connsiteX0" fmla="*/ 225425 w 2578868"/>
                <a:gd name="connsiteY0" fmla="*/ 0 h 714375"/>
                <a:gd name="connsiteX1" fmla="*/ 6350 w 2578868"/>
                <a:gd name="connsiteY1" fmla="*/ 177800 h 714375"/>
                <a:gd name="connsiteX2" fmla="*/ 9525 w 2578868"/>
                <a:gd name="connsiteY2" fmla="*/ 266700 h 714375"/>
                <a:gd name="connsiteX3" fmla="*/ 2460625 w 2578868"/>
                <a:gd name="connsiteY3" fmla="*/ 273050 h 714375"/>
                <a:gd name="connsiteX4" fmla="*/ 2457450 w 2578868"/>
                <a:gd name="connsiteY4" fmla="*/ 587375 h 714375"/>
                <a:gd name="connsiteX5" fmla="*/ 66675 w 2578868"/>
                <a:gd name="connsiteY5" fmla="*/ 590550 h 714375"/>
                <a:gd name="connsiteX6" fmla="*/ 88900 w 2578868"/>
                <a:gd name="connsiteY6" fmla="*/ 593725 h 714375"/>
                <a:gd name="connsiteX7" fmla="*/ 92075 w 2578868"/>
                <a:gd name="connsiteY7" fmla="*/ 546100 h 714375"/>
                <a:gd name="connsiteX8" fmla="*/ 0 w 2578868"/>
                <a:gd name="connsiteY8" fmla="*/ 619125 h 714375"/>
                <a:gd name="connsiteX9" fmla="*/ 6350 w 2578868"/>
                <a:gd name="connsiteY9" fmla="*/ 714375 h 714375"/>
                <a:gd name="connsiteX10" fmla="*/ 2565400 w 2578868"/>
                <a:gd name="connsiteY10" fmla="*/ 714375 h 714375"/>
                <a:gd name="connsiteX11" fmla="*/ 2578868 w 2578868"/>
                <a:gd name="connsiteY11" fmla="*/ 202083 h 714375"/>
                <a:gd name="connsiteX12" fmla="*/ 2295525 w 2578868"/>
                <a:gd name="connsiteY12" fmla="*/ 0 h 714375"/>
                <a:gd name="connsiteX13" fmla="*/ 225425 w 2578868"/>
                <a:gd name="connsiteY13" fmla="*/ 0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78868" h="714375">
                  <a:moveTo>
                    <a:pt x="225425" y="0"/>
                  </a:moveTo>
                  <a:lnTo>
                    <a:pt x="6350" y="177800"/>
                  </a:lnTo>
                  <a:lnTo>
                    <a:pt x="9525" y="266700"/>
                  </a:lnTo>
                  <a:lnTo>
                    <a:pt x="2460625" y="273050"/>
                  </a:lnTo>
                  <a:cubicBezTo>
                    <a:pt x="2459567" y="377825"/>
                    <a:pt x="2458508" y="482600"/>
                    <a:pt x="2457450" y="587375"/>
                  </a:cubicBezTo>
                  <a:lnTo>
                    <a:pt x="66675" y="590550"/>
                  </a:lnTo>
                  <a:cubicBezTo>
                    <a:pt x="69850" y="588433"/>
                    <a:pt x="85725" y="595842"/>
                    <a:pt x="88900" y="593725"/>
                  </a:cubicBezTo>
                  <a:lnTo>
                    <a:pt x="92075" y="546100"/>
                  </a:lnTo>
                  <a:lnTo>
                    <a:pt x="0" y="619125"/>
                  </a:lnTo>
                  <a:lnTo>
                    <a:pt x="6350" y="714375"/>
                  </a:lnTo>
                  <a:lnTo>
                    <a:pt x="2565400" y="714375"/>
                  </a:lnTo>
                  <a:cubicBezTo>
                    <a:pt x="2583392" y="672042"/>
                    <a:pt x="2576751" y="377766"/>
                    <a:pt x="2578868" y="202083"/>
                  </a:cubicBezTo>
                  <a:cubicBezTo>
                    <a:pt x="2493143" y="120591"/>
                    <a:pt x="2381250" y="65617"/>
                    <a:pt x="2295525" y="0"/>
                  </a:cubicBezTo>
                  <a:lnTo>
                    <a:pt x="225425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33" name="Rectangle 22">
              <a:extLst>
                <a:ext uri="{FF2B5EF4-FFF2-40B4-BE49-F238E27FC236}">
                  <a16:creationId xmlns="" xmlns:a16="http://schemas.microsoft.com/office/drawing/2014/main" id="{1D24E767-D611-40C5-B644-E6EB55DF7AA1}"/>
                </a:ext>
              </a:extLst>
            </p:cNvPr>
            <p:cNvSpPr/>
            <p:nvPr/>
          </p:nvSpPr>
          <p:spPr>
            <a:xfrm rot="16200000">
              <a:off x="-6762" y="2931732"/>
              <a:ext cx="2391486" cy="323602"/>
            </a:xfrm>
            <a:custGeom>
              <a:avLst/>
              <a:gdLst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264" h="321543">
                  <a:moveTo>
                    <a:pt x="0" y="0"/>
                  </a:moveTo>
                  <a:lnTo>
                    <a:pt x="2376264" y="0"/>
                  </a:lnTo>
                  <a:lnTo>
                    <a:pt x="2376264" y="321543"/>
                  </a:lnTo>
                  <a:lnTo>
                    <a:pt x="0" y="321543"/>
                  </a:lnTo>
                  <a:cubicBezTo>
                    <a:pt x="34925" y="258812"/>
                    <a:pt x="50800" y="110356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34" name="Freeform 27">
              <a:extLst>
                <a:ext uri="{FF2B5EF4-FFF2-40B4-BE49-F238E27FC236}">
                  <a16:creationId xmlns="" xmlns:a16="http://schemas.microsoft.com/office/drawing/2014/main" id="{6EDD2001-D144-47CE-8573-EE4FCDC67E2B}"/>
                </a:ext>
              </a:extLst>
            </p:cNvPr>
            <p:cNvSpPr/>
            <p:nvPr/>
          </p:nvSpPr>
          <p:spPr>
            <a:xfrm rot="16200000">
              <a:off x="-771305" y="2791676"/>
              <a:ext cx="2828672" cy="603717"/>
            </a:xfrm>
            <a:custGeom>
              <a:avLst/>
              <a:gdLst>
                <a:gd name="connsiteX0" fmla="*/ 47625 w 2552700"/>
                <a:gd name="connsiteY0" fmla="*/ 374650 h 685800"/>
                <a:gd name="connsiteX1" fmla="*/ 0 w 2552700"/>
                <a:gd name="connsiteY1" fmla="*/ 422275 h 685800"/>
                <a:gd name="connsiteX2" fmla="*/ 447675 w 2552700"/>
                <a:gd name="connsiteY2" fmla="*/ 685800 h 685800"/>
                <a:gd name="connsiteX3" fmla="*/ 2549525 w 2552700"/>
                <a:gd name="connsiteY3" fmla="*/ 615950 h 685800"/>
                <a:gd name="connsiteX4" fmla="*/ 2552700 w 2552700"/>
                <a:gd name="connsiteY4" fmla="*/ 273050 h 685800"/>
                <a:gd name="connsiteX5" fmla="*/ 1384300 w 2552700"/>
                <a:gd name="connsiteY5" fmla="*/ 0 h 685800"/>
                <a:gd name="connsiteX6" fmla="*/ 6350 w 2552700"/>
                <a:gd name="connsiteY6" fmla="*/ 168275 h 685800"/>
                <a:gd name="connsiteX7" fmla="*/ 3175 w 2552700"/>
                <a:gd name="connsiteY7" fmla="*/ 206375 h 685800"/>
                <a:gd name="connsiteX8" fmla="*/ 463550 w 2552700"/>
                <a:gd name="connsiteY8" fmla="*/ 374650 h 685800"/>
                <a:gd name="connsiteX9" fmla="*/ 2520950 w 2552700"/>
                <a:gd name="connsiteY9" fmla="*/ 333375 h 685800"/>
                <a:gd name="connsiteX10" fmla="*/ 2501900 w 2552700"/>
                <a:gd name="connsiteY10" fmla="*/ 549275 h 685800"/>
                <a:gd name="connsiteX11" fmla="*/ 473075 w 2552700"/>
                <a:gd name="connsiteY11" fmla="*/ 622300 h 685800"/>
                <a:gd name="connsiteX12" fmla="*/ 47625 w 2552700"/>
                <a:gd name="connsiteY12" fmla="*/ 374650 h 685800"/>
                <a:gd name="connsiteX0" fmla="*/ 47625 w 2552700"/>
                <a:gd name="connsiteY0" fmla="*/ 263525 h 574675"/>
                <a:gd name="connsiteX1" fmla="*/ 0 w 2552700"/>
                <a:gd name="connsiteY1" fmla="*/ 311150 h 574675"/>
                <a:gd name="connsiteX2" fmla="*/ 447675 w 2552700"/>
                <a:gd name="connsiteY2" fmla="*/ 574675 h 574675"/>
                <a:gd name="connsiteX3" fmla="*/ 2549525 w 2552700"/>
                <a:gd name="connsiteY3" fmla="*/ 504825 h 574675"/>
                <a:gd name="connsiteX4" fmla="*/ 2552700 w 2552700"/>
                <a:gd name="connsiteY4" fmla="*/ 161925 h 574675"/>
                <a:gd name="connsiteX5" fmla="*/ 1552575 w 2552700"/>
                <a:gd name="connsiteY5" fmla="*/ 0 h 574675"/>
                <a:gd name="connsiteX6" fmla="*/ 6350 w 2552700"/>
                <a:gd name="connsiteY6" fmla="*/ 57150 h 574675"/>
                <a:gd name="connsiteX7" fmla="*/ 3175 w 2552700"/>
                <a:gd name="connsiteY7" fmla="*/ 95250 h 574675"/>
                <a:gd name="connsiteX8" fmla="*/ 463550 w 2552700"/>
                <a:gd name="connsiteY8" fmla="*/ 263525 h 574675"/>
                <a:gd name="connsiteX9" fmla="*/ 2520950 w 2552700"/>
                <a:gd name="connsiteY9" fmla="*/ 222250 h 574675"/>
                <a:gd name="connsiteX10" fmla="*/ 2501900 w 2552700"/>
                <a:gd name="connsiteY10" fmla="*/ 438150 h 574675"/>
                <a:gd name="connsiteX11" fmla="*/ 473075 w 2552700"/>
                <a:gd name="connsiteY11" fmla="*/ 511175 h 574675"/>
                <a:gd name="connsiteX12" fmla="*/ 47625 w 2552700"/>
                <a:gd name="connsiteY12" fmla="*/ 263525 h 574675"/>
                <a:gd name="connsiteX0" fmla="*/ 47625 w 2552700"/>
                <a:gd name="connsiteY0" fmla="*/ 244475 h 555625"/>
                <a:gd name="connsiteX1" fmla="*/ 0 w 2552700"/>
                <a:gd name="connsiteY1" fmla="*/ 292100 h 555625"/>
                <a:gd name="connsiteX2" fmla="*/ 447675 w 2552700"/>
                <a:gd name="connsiteY2" fmla="*/ 555625 h 555625"/>
                <a:gd name="connsiteX3" fmla="*/ 2549525 w 2552700"/>
                <a:gd name="connsiteY3" fmla="*/ 485775 h 555625"/>
                <a:gd name="connsiteX4" fmla="*/ 2552700 w 2552700"/>
                <a:gd name="connsiteY4" fmla="*/ 142875 h 555625"/>
                <a:gd name="connsiteX5" fmla="*/ 1606550 w 2552700"/>
                <a:gd name="connsiteY5" fmla="*/ 0 h 555625"/>
                <a:gd name="connsiteX6" fmla="*/ 6350 w 2552700"/>
                <a:gd name="connsiteY6" fmla="*/ 38100 h 555625"/>
                <a:gd name="connsiteX7" fmla="*/ 3175 w 2552700"/>
                <a:gd name="connsiteY7" fmla="*/ 76200 h 555625"/>
                <a:gd name="connsiteX8" fmla="*/ 463550 w 2552700"/>
                <a:gd name="connsiteY8" fmla="*/ 244475 h 555625"/>
                <a:gd name="connsiteX9" fmla="*/ 2520950 w 2552700"/>
                <a:gd name="connsiteY9" fmla="*/ 203200 h 555625"/>
                <a:gd name="connsiteX10" fmla="*/ 2501900 w 2552700"/>
                <a:gd name="connsiteY10" fmla="*/ 419100 h 555625"/>
                <a:gd name="connsiteX11" fmla="*/ 473075 w 2552700"/>
                <a:gd name="connsiteY11" fmla="*/ 492125 h 555625"/>
                <a:gd name="connsiteX12" fmla="*/ 47625 w 2552700"/>
                <a:gd name="connsiteY12" fmla="*/ 244475 h 555625"/>
                <a:gd name="connsiteX0" fmla="*/ 47625 w 2585519"/>
                <a:gd name="connsiteY0" fmla="*/ 244475 h 555625"/>
                <a:gd name="connsiteX1" fmla="*/ 0 w 2585519"/>
                <a:gd name="connsiteY1" fmla="*/ 292100 h 555625"/>
                <a:gd name="connsiteX2" fmla="*/ 447675 w 2585519"/>
                <a:gd name="connsiteY2" fmla="*/ 555625 h 555625"/>
                <a:gd name="connsiteX3" fmla="*/ 2549525 w 2585519"/>
                <a:gd name="connsiteY3" fmla="*/ 485775 h 555625"/>
                <a:gd name="connsiteX4" fmla="*/ 2552700 w 2585519"/>
                <a:gd name="connsiteY4" fmla="*/ 142875 h 555625"/>
                <a:gd name="connsiteX5" fmla="*/ 1606550 w 2585519"/>
                <a:gd name="connsiteY5" fmla="*/ 0 h 555625"/>
                <a:gd name="connsiteX6" fmla="*/ 6350 w 2585519"/>
                <a:gd name="connsiteY6" fmla="*/ 38100 h 555625"/>
                <a:gd name="connsiteX7" fmla="*/ 3175 w 2585519"/>
                <a:gd name="connsiteY7" fmla="*/ 76200 h 555625"/>
                <a:gd name="connsiteX8" fmla="*/ 463550 w 2585519"/>
                <a:gd name="connsiteY8" fmla="*/ 244475 h 555625"/>
                <a:gd name="connsiteX9" fmla="*/ 2520950 w 2585519"/>
                <a:gd name="connsiteY9" fmla="*/ 203200 h 555625"/>
                <a:gd name="connsiteX10" fmla="*/ 2501900 w 2585519"/>
                <a:gd name="connsiteY10" fmla="*/ 419100 h 555625"/>
                <a:gd name="connsiteX11" fmla="*/ 473075 w 2585519"/>
                <a:gd name="connsiteY11" fmla="*/ 492125 h 555625"/>
                <a:gd name="connsiteX12" fmla="*/ 47625 w 2585519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520950 w 2599371"/>
                <a:gd name="connsiteY9" fmla="*/ 203200 h 555625"/>
                <a:gd name="connsiteX10" fmla="*/ 2501900 w 2599371"/>
                <a:gd name="connsiteY10" fmla="*/ 41910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95550 w 2599371"/>
                <a:gd name="connsiteY9" fmla="*/ 206375 h 555625"/>
                <a:gd name="connsiteX10" fmla="*/ 2501900 w 2599371"/>
                <a:gd name="connsiteY10" fmla="*/ 41910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95550 w 2599371"/>
                <a:gd name="connsiteY9" fmla="*/ 206375 h 555625"/>
                <a:gd name="connsiteX10" fmla="*/ 2527300 w 2599371"/>
                <a:gd name="connsiteY10" fmla="*/ 307975 h 555625"/>
                <a:gd name="connsiteX11" fmla="*/ 2501900 w 2599371"/>
                <a:gd name="connsiteY11" fmla="*/ 419100 h 555625"/>
                <a:gd name="connsiteX12" fmla="*/ 473075 w 2599371"/>
                <a:gd name="connsiteY12" fmla="*/ 492125 h 555625"/>
                <a:gd name="connsiteX13" fmla="*/ 47625 w 2599371"/>
                <a:gd name="connsiteY13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95550 w 2599371"/>
                <a:gd name="connsiteY9" fmla="*/ 206375 h 555625"/>
                <a:gd name="connsiteX10" fmla="*/ 2527300 w 2599371"/>
                <a:gd name="connsiteY10" fmla="*/ 307975 h 555625"/>
                <a:gd name="connsiteX11" fmla="*/ 2479675 w 2599371"/>
                <a:gd name="connsiteY11" fmla="*/ 425450 h 555625"/>
                <a:gd name="connsiteX12" fmla="*/ 473075 w 2599371"/>
                <a:gd name="connsiteY12" fmla="*/ 492125 h 555625"/>
                <a:gd name="connsiteX13" fmla="*/ 47625 w 2599371"/>
                <a:gd name="connsiteY13" fmla="*/ 244475 h 555625"/>
                <a:gd name="connsiteX0" fmla="*/ 47625 w 2740156"/>
                <a:gd name="connsiteY0" fmla="*/ 244475 h 555625"/>
                <a:gd name="connsiteX1" fmla="*/ 0 w 2740156"/>
                <a:gd name="connsiteY1" fmla="*/ 292100 h 555625"/>
                <a:gd name="connsiteX2" fmla="*/ 447675 w 2740156"/>
                <a:gd name="connsiteY2" fmla="*/ 555625 h 555625"/>
                <a:gd name="connsiteX3" fmla="*/ 2549525 w 2740156"/>
                <a:gd name="connsiteY3" fmla="*/ 485775 h 555625"/>
                <a:gd name="connsiteX4" fmla="*/ 2552700 w 2740156"/>
                <a:gd name="connsiteY4" fmla="*/ 142875 h 555625"/>
                <a:gd name="connsiteX5" fmla="*/ 1606550 w 2740156"/>
                <a:gd name="connsiteY5" fmla="*/ 0 h 555625"/>
                <a:gd name="connsiteX6" fmla="*/ 6350 w 2740156"/>
                <a:gd name="connsiteY6" fmla="*/ 38100 h 555625"/>
                <a:gd name="connsiteX7" fmla="*/ 3175 w 2740156"/>
                <a:gd name="connsiteY7" fmla="*/ 76200 h 555625"/>
                <a:gd name="connsiteX8" fmla="*/ 463550 w 2740156"/>
                <a:gd name="connsiteY8" fmla="*/ 244475 h 555625"/>
                <a:gd name="connsiteX9" fmla="*/ 2495550 w 2740156"/>
                <a:gd name="connsiteY9" fmla="*/ 206375 h 555625"/>
                <a:gd name="connsiteX10" fmla="*/ 2479675 w 2740156"/>
                <a:gd name="connsiteY10" fmla="*/ 425450 h 555625"/>
                <a:gd name="connsiteX11" fmla="*/ 473075 w 2740156"/>
                <a:gd name="connsiteY11" fmla="*/ 492125 h 555625"/>
                <a:gd name="connsiteX12" fmla="*/ 47625 w 2740156"/>
                <a:gd name="connsiteY12" fmla="*/ 244475 h 555625"/>
                <a:gd name="connsiteX0" fmla="*/ 47625 w 2646925"/>
                <a:gd name="connsiteY0" fmla="*/ 244475 h 555625"/>
                <a:gd name="connsiteX1" fmla="*/ 0 w 2646925"/>
                <a:gd name="connsiteY1" fmla="*/ 292100 h 555625"/>
                <a:gd name="connsiteX2" fmla="*/ 447675 w 2646925"/>
                <a:gd name="connsiteY2" fmla="*/ 555625 h 555625"/>
                <a:gd name="connsiteX3" fmla="*/ 2549525 w 2646925"/>
                <a:gd name="connsiteY3" fmla="*/ 485775 h 555625"/>
                <a:gd name="connsiteX4" fmla="*/ 2552700 w 2646925"/>
                <a:gd name="connsiteY4" fmla="*/ 142875 h 555625"/>
                <a:gd name="connsiteX5" fmla="*/ 1606550 w 2646925"/>
                <a:gd name="connsiteY5" fmla="*/ 0 h 555625"/>
                <a:gd name="connsiteX6" fmla="*/ 6350 w 2646925"/>
                <a:gd name="connsiteY6" fmla="*/ 38100 h 555625"/>
                <a:gd name="connsiteX7" fmla="*/ 3175 w 2646925"/>
                <a:gd name="connsiteY7" fmla="*/ 76200 h 555625"/>
                <a:gd name="connsiteX8" fmla="*/ 463550 w 2646925"/>
                <a:gd name="connsiteY8" fmla="*/ 244475 h 555625"/>
                <a:gd name="connsiteX9" fmla="*/ 2495550 w 2646925"/>
                <a:gd name="connsiteY9" fmla="*/ 206375 h 555625"/>
                <a:gd name="connsiteX10" fmla="*/ 2479675 w 2646925"/>
                <a:gd name="connsiteY10" fmla="*/ 425450 h 555625"/>
                <a:gd name="connsiteX11" fmla="*/ 473075 w 2646925"/>
                <a:gd name="connsiteY11" fmla="*/ 492125 h 555625"/>
                <a:gd name="connsiteX12" fmla="*/ 47625 w 2646925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95550 w 2599371"/>
                <a:gd name="connsiteY9" fmla="*/ 206375 h 555625"/>
                <a:gd name="connsiteX10" fmla="*/ 2479675 w 2599371"/>
                <a:gd name="connsiteY10" fmla="*/ 42545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70150 w 2599371"/>
                <a:gd name="connsiteY9" fmla="*/ 209550 h 555625"/>
                <a:gd name="connsiteX10" fmla="*/ 2479675 w 2599371"/>
                <a:gd name="connsiteY10" fmla="*/ 42545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70150 w 2599371"/>
                <a:gd name="connsiteY9" fmla="*/ 209550 h 555625"/>
                <a:gd name="connsiteX10" fmla="*/ 2479675 w 2599371"/>
                <a:gd name="connsiteY10" fmla="*/ 42545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70150 w 2599371"/>
                <a:gd name="connsiteY9" fmla="*/ 209550 h 555625"/>
                <a:gd name="connsiteX10" fmla="*/ 2479675 w 2599371"/>
                <a:gd name="connsiteY10" fmla="*/ 42545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24625 w 2608121"/>
                <a:gd name="connsiteY0" fmla="*/ 244475 h 555625"/>
                <a:gd name="connsiteX1" fmla="*/ 8750 w 2608121"/>
                <a:gd name="connsiteY1" fmla="*/ 292100 h 555625"/>
                <a:gd name="connsiteX2" fmla="*/ 456425 w 2608121"/>
                <a:gd name="connsiteY2" fmla="*/ 555625 h 555625"/>
                <a:gd name="connsiteX3" fmla="*/ 2558275 w 2608121"/>
                <a:gd name="connsiteY3" fmla="*/ 485775 h 555625"/>
                <a:gd name="connsiteX4" fmla="*/ 2561450 w 2608121"/>
                <a:gd name="connsiteY4" fmla="*/ 142875 h 555625"/>
                <a:gd name="connsiteX5" fmla="*/ 1615300 w 2608121"/>
                <a:gd name="connsiteY5" fmla="*/ 0 h 555625"/>
                <a:gd name="connsiteX6" fmla="*/ 15100 w 2608121"/>
                <a:gd name="connsiteY6" fmla="*/ 38100 h 555625"/>
                <a:gd name="connsiteX7" fmla="*/ 11925 w 2608121"/>
                <a:gd name="connsiteY7" fmla="*/ 76200 h 555625"/>
                <a:gd name="connsiteX8" fmla="*/ 472300 w 2608121"/>
                <a:gd name="connsiteY8" fmla="*/ 244475 h 555625"/>
                <a:gd name="connsiteX9" fmla="*/ 2478900 w 2608121"/>
                <a:gd name="connsiteY9" fmla="*/ 209550 h 555625"/>
                <a:gd name="connsiteX10" fmla="*/ 2488425 w 2608121"/>
                <a:gd name="connsiteY10" fmla="*/ 425450 h 555625"/>
                <a:gd name="connsiteX11" fmla="*/ 481825 w 2608121"/>
                <a:gd name="connsiteY11" fmla="*/ 492125 h 555625"/>
                <a:gd name="connsiteX12" fmla="*/ 24625 w 2608121"/>
                <a:gd name="connsiteY12" fmla="*/ 244475 h 555625"/>
                <a:gd name="connsiteX0" fmla="*/ 20208 w 2622754"/>
                <a:gd name="connsiteY0" fmla="*/ 244475 h 555625"/>
                <a:gd name="connsiteX1" fmla="*/ 23383 w 2622754"/>
                <a:gd name="connsiteY1" fmla="*/ 292100 h 555625"/>
                <a:gd name="connsiteX2" fmla="*/ 471058 w 2622754"/>
                <a:gd name="connsiteY2" fmla="*/ 555625 h 555625"/>
                <a:gd name="connsiteX3" fmla="*/ 2572908 w 2622754"/>
                <a:gd name="connsiteY3" fmla="*/ 485775 h 555625"/>
                <a:gd name="connsiteX4" fmla="*/ 2576083 w 2622754"/>
                <a:gd name="connsiteY4" fmla="*/ 142875 h 555625"/>
                <a:gd name="connsiteX5" fmla="*/ 1629933 w 2622754"/>
                <a:gd name="connsiteY5" fmla="*/ 0 h 555625"/>
                <a:gd name="connsiteX6" fmla="*/ 29733 w 2622754"/>
                <a:gd name="connsiteY6" fmla="*/ 38100 h 555625"/>
                <a:gd name="connsiteX7" fmla="*/ 26558 w 2622754"/>
                <a:gd name="connsiteY7" fmla="*/ 76200 h 555625"/>
                <a:gd name="connsiteX8" fmla="*/ 486933 w 2622754"/>
                <a:gd name="connsiteY8" fmla="*/ 244475 h 555625"/>
                <a:gd name="connsiteX9" fmla="*/ 2493533 w 2622754"/>
                <a:gd name="connsiteY9" fmla="*/ 209550 h 555625"/>
                <a:gd name="connsiteX10" fmla="*/ 2503058 w 2622754"/>
                <a:gd name="connsiteY10" fmla="*/ 425450 h 555625"/>
                <a:gd name="connsiteX11" fmla="*/ 496458 w 2622754"/>
                <a:gd name="connsiteY11" fmla="*/ 492125 h 555625"/>
                <a:gd name="connsiteX12" fmla="*/ 20208 w 2622754"/>
                <a:gd name="connsiteY12" fmla="*/ 244475 h 555625"/>
                <a:gd name="connsiteX0" fmla="*/ 63500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70150 w 2599371"/>
                <a:gd name="connsiteY9" fmla="*/ 209550 h 555625"/>
                <a:gd name="connsiteX10" fmla="*/ 2479675 w 2599371"/>
                <a:gd name="connsiteY10" fmla="*/ 425450 h 555625"/>
                <a:gd name="connsiteX11" fmla="*/ 473075 w 2599371"/>
                <a:gd name="connsiteY11" fmla="*/ 492125 h 555625"/>
                <a:gd name="connsiteX12" fmla="*/ 63500 w 2599371"/>
                <a:gd name="connsiteY12" fmla="*/ 244475 h 555625"/>
                <a:gd name="connsiteX0" fmla="*/ 63500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70150 w 2599371"/>
                <a:gd name="connsiteY9" fmla="*/ 209550 h 555625"/>
                <a:gd name="connsiteX10" fmla="*/ 2479675 w 2599371"/>
                <a:gd name="connsiteY10" fmla="*/ 425450 h 555625"/>
                <a:gd name="connsiteX11" fmla="*/ 485775 w 2599371"/>
                <a:gd name="connsiteY11" fmla="*/ 488950 h 555625"/>
                <a:gd name="connsiteX12" fmla="*/ 63500 w 2599371"/>
                <a:gd name="connsiteY12" fmla="*/ 244475 h 555625"/>
                <a:gd name="connsiteX0" fmla="*/ 96355 w 2632226"/>
                <a:gd name="connsiteY0" fmla="*/ 244475 h 555625"/>
                <a:gd name="connsiteX1" fmla="*/ 36030 w 2632226"/>
                <a:gd name="connsiteY1" fmla="*/ 247650 h 555625"/>
                <a:gd name="connsiteX2" fmla="*/ 32855 w 2632226"/>
                <a:gd name="connsiteY2" fmla="*/ 292100 h 555625"/>
                <a:gd name="connsiteX3" fmla="*/ 480530 w 2632226"/>
                <a:gd name="connsiteY3" fmla="*/ 555625 h 555625"/>
                <a:gd name="connsiteX4" fmla="*/ 2582380 w 2632226"/>
                <a:gd name="connsiteY4" fmla="*/ 485775 h 555625"/>
                <a:gd name="connsiteX5" fmla="*/ 2585555 w 2632226"/>
                <a:gd name="connsiteY5" fmla="*/ 142875 h 555625"/>
                <a:gd name="connsiteX6" fmla="*/ 1639405 w 2632226"/>
                <a:gd name="connsiteY6" fmla="*/ 0 h 555625"/>
                <a:gd name="connsiteX7" fmla="*/ 39205 w 2632226"/>
                <a:gd name="connsiteY7" fmla="*/ 38100 h 555625"/>
                <a:gd name="connsiteX8" fmla="*/ 36030 w 2632226"/>
                <a:gd name="connsiteY8" fmla="*/ 76200 h 555625"/>
                <a:gd name="connsiteX9" fmla="*/ 496405 w 2632226"/>
                <a:gd name="connsiteY9" fmla="*/ 244475 h 555625"/>
                <a:gd name="connsiteX10" fmla="*/ 2503005 w 2632226"/>
                <a:gd name="connsiteY10" fmla="*/ 209550 h 555625"/>
                <a:gd name="connsiteX11" fmla="*/ 2512530 w 2632226"/>
                <a:gd name="connsiteY11" fmla="*/ 425450 h 555625"/>
                <a:gd name="connsiteX12" fmla="*/ 518630 w 2632226"/>
                <a:gd name="connsiteY12" fmla="*/ 488950 h 555625"/>
                <a:gd name="connsiteX13" fmla="*/ 96355 w 2632226"/>
                <a:gd name="connsiteY13" fmla="*/ 244475 h 555625"/>
                <a:gd name="connsiteX0" fmla="*/ 105580 w 2641451"/>
                <a:gd name="connsiteY0" fmla="*/ 244475 h 555625"/>
                <a:gd name="connsiteX1" fmla="*/ 19061 w 2641451"/>
                <a:gd name="connsiteY1" fmla="*/ 226218 h 555625"/>
                <a:gd name="connsiteX2" fmla="*/ 42080 w 2641451"/>
                <a:gd name="connsiteY2" fmla="*/ 292100 h 555625"/>
                <a:gd name="connsiteX3" fmla="*/ 489755 w 2641451"/>
                <a:gd name="connsiteY3" fmla="*/ 555625 h 555625"/>
                <a:gd name="connsiteX4" fmla="*/ 2591605 w 2641451"/>
                <a:gd name="connsiteY4" fmla="*/ 485775 h 555625"/>
                <a:gd name="connsiteX5" fmla="*/ 2594780 w 2641451"/>
                <a:gd name="connsiteY5" fmla="*/ 142875 h 555625"/>
                <a:gd name="connsiteX6" fmla="*/ 1648630 w 2641451"/>
                <a:gd name="connsiteY6" fmla="*/ 0 h 555625"/>
                <a:gd name="connsiteX7" fmla="*/ 48430 w 2641451"/>
                <a:gd name="connsiteY7" fmla="*/ 38100 h 555625"/>
                <a:gd name="connsiteX8" fmla="*/ 45255 w 2641451"/>
                <a:gd name="connsiteY8" fmla="*/ 76200 h 555625"/>
                <a:gd name="connsiteX9" fmla="*/ 505630 w 2641451"/>
                <a:gd name="connsiteY9" fmla="*/ 244475 h 555625"/>
                <a:gd name="connsiteX10" fmla="*/ 2512230 w 2641451"/>
                <a:gd name="connsiteY10" fmla="*/ 209550 h 555625"/>
                <a:gd name="connsiteX11" fmla="*/ 2521755 w 2641451"/>
                <a:gd name="connsiteY11" fmla="*/ 425450 h 555625"/>
                <a:gd name="connsiteX12" fmla="*/ 527855 w 2641451"/>
                <a:gd name="connsiteY12" fmla="*/ 488950 h 555625"/>
                <a:gd name="connsiteX13" fmla="*/ 105580 w 2641451"/>
                <a:gd name="connsiteY13" fmla="*/ 244475 h 555625"/>
                <a:gd name="connsiteX0" fmla="*/ 100036 w 2635907"/>
                <a:gd name="connsiteY0" fmla="*/ 244475 h 555625"/>
                <a:gd name="connsiteX1" fmla="*/ 27804 w 2635907"/>
                <a:gd name="connsiteY1" fmla="*/ 266699 h 555625"/>
                <a:gd name="connsiteX2" fmla="*/ 36536 w 2635907"/>
                <a:gd name="connsiteY2" fmla="*/ 292100 h 555625"/>
                <a:gd name="connsiteX3" fmla="*/ 484211 w 2635907"/>
                <a:gd name="connsiteY3" fmla="*/ 555625 h 555625"/>
                <a:gd name="connsiteX4" fmla="*/ 2586061 w 2635907"/>
                <a:gd name="connsiteY4" fmla="*/ 485775 h 555625"/>
                <a:gd name="connsiteX5" fmla="*/ 2589236 w 2635907"/>
                <a:gd name="connsiteY5" fmla="*/ 142875 h 555625"/>
                <a:gd name="connsiteX6" fmla="*/ 1643086 w 2635907"/>
                <a:gd name="connsiteY6" fmla="*/ 0 h 555625"/>
                <a:gd name="connsiteX7" fmla="*/ 42886 w 2635907"/>
                <a:gd name="connsiteY7" fmla="*/ 38100 h 555625"/>
                <a:gd name="connsiteX8" fmla="*/ 39711 w 2635907"/>
                <a:gd name="connsiteY8" fmla="*/ 76200 h 555625"/>
                <a:gd name="connsiteX9" fmla="*/ 500086 w 2635907"/>
                <a:gd name="connsiteY9" fmla="*/ 244475 h 555625"/>
                <a:gd name="connsiteX10" fmla="*/ 2506686 w 2635907"/>
                <a:gd name="connsiteY10" fmla="*/ 209550 h 555625"/>
                <a:gd name="connsiteX11" fmla="*/ 2516211 w 2635907"/>
                <a:gd name="connsiteY11" fmla="*/ 425450 h 555625"/>
                <a:gd name="connsiteX12" fmla="*/ 522311 w 2635907"/>
                <a:gd name="connsiteY12" fmla="*/ 488950 h 555625"/>
                <a:gd name="connsiteX13" fmla="*/ 100036 w 2635907"/>
                <a:gd name="connsiteY13" fmla="*/ 244475 h 555625"/>
                <a:gd name="connsiteX0" fmla="*/ 103571 w 2639442"/>
                <a:gd name="connsiteY0" fmla="*/ 244475 h 555625"/>
                <a:gd name="connsiteX1" fmla="*/ 21814 w 2639442"/>
                <a:gd name="connsiteY1" fmla="*/ 226218 h 555625"/>
                <a:gd name="connsiteX2" fmla="*/ 40071 w 2639442"/>
                <a:gd name="connsiteY2" fmla="*/ 292100 h 555625"/>
                <a:gd name="connsiteX3" fmla="*/ 487746 w 2639442"/>
                <a:gd name="connsiteY3" fmla="*/ 555625 h 555625"/>
                <a:gd name="connsiteX4" fmla="*/ 2589596 w 2639442"/>
                <a:gd name="connsiteY4" fmla="*/ 485775 h 555625"/>
                <a:gd name="connsiteX5" fmla="*/ 2592771 w 2639442"/>
                <a:gd name="connsiteY5" fmla="*/ 142875 h 555625"/>
                <a:gd name="connsiteX6" fmla="*/ 1646621 w 2639442"/>
                <a:gd name="connsiteY6" fmla="*/ 0 h 555625"/>
                <a:gd name="connsiteX7" fmla="*/ 46421 w 2639442"/>
                <a:gd name="connsiteY7" fmla="*/ 38100 h 555625"/>
                <a:gd name="connsiteX8" fmla="*/ 43246 w 2639442"/>
                <a:gd name="connsiteY8" fmla="*/ 76200 h 555625"/>
                <a:gd name="connsiteX9" fmla="*/ 503621 w 2639442"/>
                <a:gd name="connsiteY9" fmla="*/ 244475 h 555625"/>
                <a:gd name="connsiteX10" fmla="*/ 2510221 w 2639442"/>
                <a:gd name="connsiteY10" fmla="*/ 209550 h 555625"/>
                <a:gd name="connsiteX11" fmla="*/ 2519746 w 2639442"/>
                <a:gd name="connsiteY11" fmla="*/ 425450 h 555625"/>
                <a:gd name="connsiteX12" fmla="*/ 525846 w 2639442"/>
                <a:gd name="connsiteY12" fmla="*/ 488950 h 555625"/>
                <a:gd name="connsiteX13" fmla="*/ 103571 w 2639442"/>
                <a:gd name="connsiteY13" fmla="*/ 244475 h 555625"/>
                <a:gd name="connsiteX0" fmla="*/ 103571 w 2639442"/>
                <a:gd name="connsiteY0" fmla="*/ 244475 h 555625"/>
                <a:gd name="connsiteX1" fmla="*/ 21814 w 2639442"/>
                <a:gd name="connsiteY1" fmla="*/ 226218 h 555625"/>
                <a:gd name="connsiteX2" fmla="*/ 40071 w 2639442"/>
                <a:gd name="connsiteY2" fmla="*/ 292100 h 555625"/>
                <a:gd name="connsiteX3" fmla="*/ 487746 w 2639442"/>
                <a:gd name="connsiteY3" fmla="*/ 555625 h 555625"/>
                <a:gd name="connsiteX4" fmla="*/ 2589596 w 2639442"/>
                <a:gd name="connsiteY4" fmla="*/ 485775 h 555625"/>
                <a:gd name="connsiteX5" fmla="*/ 2592771 w 2639442"/>
                <a:gd name="connsiteY5" fmla="*/ 142875 h 555625"/>
                <a:gd name="connsiteX6" fmla="*/ 1646621 w 2639442"/>
                <a:gd name="connsiteY6" fmla="*/ 0 h 555625"/>
                <a:gd name="connsiteX7" fmla="*/ 46421 w 2639442"/>
                <a:gd name="connsiteY7" fmla="*/ 38100 h 555625"/>
                <a:gd name="connsiteX8" fmla="*/ 43246 w 2639442"/>
                <a:gd name="connsiteY8" fmla="*/ 76200 h 555625"/>
                <a:gd name="connsiteX9" fmla="*/ 503621 w 2639442"/>
                <a:gd name="connsiteY9" fmla="*/ 244475 h 555625"/>
                <a:gd name="connsiteX10" fmla="*/ 2510221 w 2639442"/>
                <a:gd name="connsiteY10" fmla="*/ 209550 h 555625"/>
                <a:gd name="connsiteX11" fmla="*/ 2519746 w 2639442"/>
                <a:gd name="connsiteY11" fmla="*/ 425450 h 555625"/>
                <a:gd name="connsiteX12" fmla="*/ 525846 w 2639442"/>
                <a:gd name="connsiteY12" fmla="*/ 488950 h 555625"/>
                <a:gd name="connsiteX13" fmla="*/ 103571 w 2639442"/>
                <a:gd name="connsiteY13" fmla="*/ 244475 h 555625"/>
                <a:gd name="connsiteX0" fmla="*/ 98616 w 2634487"/>
                <a:gd name="connsiteY0" fmla="*/ 244475 h 555625"/>
                <a:gd name="connsiteX1" fmla="*/ 16859 w 2634487"/>
                <a:gd name="connsiteY1" fmla="*/ 226218 h 555625"/>
                <a:gd name="connsiteX2" fmla="*/ 35116 w 2634487"/>
                <a:gd name="connsiteY2" fmla="*/ 292100 h 555625"/>
                <a:gd name="connsiteX3" fmla="*/ 482791 w 2634487"/>
                <a:gd name="connsiteY3" fmla="*/ 555625 h 555625"/>
                <a:gd name="connsiteX4" fmla="*/ 2584641 w 2634487"/>
                <a:gd name="connsiteY4" fmla="*/ 485775 h 555625"/>
                <a:gd name="connsiteX5" fmla="*/ 2587816 w 2634487"/>
                <a:gd name="connsiteY5" fmla="*/ 142875 h 555625"/>
                <a:gd name="connsiteX6" fmla="*/ 1641666 w 2634487"/>
                <a:gd name="connsiteY6" fmla="*/ 0 h 555625"/>
                <a:gd name="connsiteX7" fmla="*/ 41466 w 2634487"/>
                <a:gd name="connsiteY7" fmla="*/ 38100 h 555625"/>
                <a:gd name="connsiteX8" fmla="*/ 38291 w 2634487"/>
                <a:gd name="connsiteY8" fmla="*/ 76200 h 555625"/>
                <a:gd name="connsiteX9" fmla="*/ 498666 w 2634487"/>
                <a:gd name="connsiteY9" fmla="*/ 244475 h 555625"/>
                <a:gd name="connsiteX10" fmla="*/ 2505266 w 2634487"/>
                <a:gd name="connsiteY10" fmla="*/ 209550 h 555625"/>
                <a:gd name="connsiteX11" fmla="*/ 2514791 w 2634487"/>
                <a:gd name="connsiteY11" fmla="*/ 425450 h 555625"/>
                <a:gd name="connsiteX12" fmla="*/ 520891 w 2634487"/>
                <a:gd name="connsiteY12" fmla="*/ 488950 h 555625"/>
                <a:gd name="connsiteX13" fmla="*/ 98616 w 2634487"/>
                <a:gd name="connsiteY13" fmla="*/ 244475 h 555625"/>
                <a:gd name="connsiteX0" fmla="*/ 81757 w 2617628"/>
                <a:gd name="connsiteY0" fmla="*/ 244475 h 555625"/>
                <a:gd name="connsiteX1" fmla="*/ 0 w 2617628"/>
                <a:gd name="connsiteY1" fmla="*/ 226218 h 555625"/>
                <a:gd name="connsiteX2" fmla="*/ 18257 w 2617628"/>
                <a:gd name="connsiteY2" fmla="*/ 292100 h 555625"/>
                <a:gd name="connsiteX3" fmla="*/ 465932 w 2617628"/>
                <a:gd name="connsiteY3" fmla="*/ 555625 h 555625"/>
                <a:gd name="connsiteX4" fmla="*/ 2567782 w 2617628"/>
                <a:gd name="connsiteY4" fmla="*/ 485775 h 555625"/>
                <a:gd name="connsiteX5" fmla="*/ 2570957 w 2617628"/>
                <a:gd name="connsiteY5" fmla="*/ 142875 h 555625"/>
                <a:gd name="connsiteX6" fmla="*/ 1624807 w 2617628"/>
                <a:gd name="connsiteY6" fmla="*/ 0 h 555625"/>
                <a:gd name="connsiteX7" fmla="*/ 24607 w 2617628"/>
                <a:gd name="connsiteY7" fmla="*/ 38100 h 555625"/>
                <a:gd name="connsiteX8" fmla="*/ 21432 w 2617628"/>
                <a:gd name="connsiteY8" fmla="*/ 76200 h 555625"/>
                <a:gd name="connsiteX9" fmla="*/ 481807 w 2617628"/>
                <a:gd name="connsiteY9" fmla="*/ 244475 h 555625"/>
                <a:gd name="connsiteX10" fmla="*/ 2488407 w 2617628"/>
                <a:gd name="connsiteY10" fmla="*/ 209550 h 555625"/>
                <a:gd name="connsiteX11" fmla="*/ 2497932 w 2617628"/>
                <a:gd name="connsiteY11" fmla="*/ 425450 h 555625"/>
                <a:gd name="connsiteX12" fmla="*/ 504032 w 2617628"/>
                <a:gd name="connsiteY12" fmla="*/ 488950 h 555625"/>
                <a:gd name="connsiteX13" fmla="*/ 81757 w 2617628"/>
                <a:gd name="connsiteY13" fmla="*/ 244475 h 555625"/>
                <a:gd name="connsiteX0" fmla="*/ 67469 w 2603340"/>
                <a:gd name="connsiteY0" fmla="*/ 244475 h 555625"/>
                <a:gd name="connsiteX1" fmla="*/ 0 w 2603340"/>
                <a:gd name="connsiteY1" fmla="*/ 247649 h 555625"/>
                <a:gd name="connsiteX2" fmla="*/ 3969 w 2603340"/>
                <a:gd name="connsiteY2" fmla="*/ 292100 h 555625"/>
                <a:gd name="connsiteX3" fmla="*/ 451644 w 2603340"/>
                <a:gd name="connsiteY3" fmla="*/ 555625 h 555625"/>
                <a:gd name="connsiteX4" fmla="*/ 2553494 w 2603340"/>
                <a:gd name="connsiteY4" fmla="*/ 485775 h 555625"/>
                <a:gd name="connsiteX5" fmla="*/ 2556669 w 2603340"/>
                <a:gd name="connsiteY5" fmla="*/ 142875 h 555625"/>
                <a:gd name="connsiteX6" fmla="*/ 1610519 w 2603340"/>
                <a:gd name="connsiteY6" fmla="*/ 0 h 555625"/>
                <a:gd name="connsiteX7" fmla="*/ 10319 w 2603340"/>
                <a:gd name="connsiteY7" fmla="*/ 38100 h 555625"/>
                <a:gd name="connsiteX8" fmla="*/ 7144 w 2603340"/>
                <a:gd name="connsiteY8" fmla="*/ 76200 h 555625"/>
                <a:gd name="connsiteX9" fmla="*/ 467519 w 2603340"/>
                <a:gd name="connsiteY9" fmla="*/ 244475 h 555625"/>
                <a:gd name="connsiteX10" fmla="*/ 2474119 w 2603340"/>
                <a:gd name="connsiteY10" fmla="*/ 209550 h 555625"/>
                <a:gd name="connsiteX11" fmla="*/ 2483644 w 2603340"/>
                <a:gd name="connsiteY11" fmla="*/ 425450 h 555625"/>
                <a:gd name="connsiteX12" fmla="*/ 489744 w 2603340"/>
                <a:gd name="connsiteY12" fmla="*/ 488950 h 555625"/>
                <a:gd name="connsiteX13" fmla="*/ 67469 w 2603340"/>
                <a:gd name="connsiteY13" fmla="*/ 244475 h 555625"/>
                <a:gd name="connsiteX0" fmla="*/ 67469 w 2603340"/>
                <a:gd name="connsiteY0" fmla="*/ 244475 h 555625"/>
                <a:gd name="connsiteX1" fmla="*/ 0 w 2603340"/>
                <a:gd name="connsiteY1" fmla="*/ 247649 h 555625"/>
                <a:gd name="connsiteX2" fmla="*/ 3969 w 2603340"/>
                <a:gd name="connsiteY2" fmla="*/ 292100 h 555625"/>
                <a:gd name="connsiteX3" fmla="*/ 451644 w 2603340"/>
                <a:gd name="connsiteY3" fmla="*/ 555625 h 555625"/>
                <a:gd name="connsiteX4" fmla="*/ 2553494 w 2603340"/>
                <a:gd name="connsiteY4" fmla="*/ 485775 h 555625"/>
                <a:gd name="connsiteX5" fmla="*/ 2556669 w 2603340"/>
                <a:gd name="connsiteY5" fmla="*/ 142875 h 555625"/>
                <a:gd name="connsiteX6" fmla="*/ 1610519 w 2603340"/>
                <a:gd name="connsiteY6" fmla="*/ 0 h 555625"/>
                <a:gd name="connsiteX7" fmla="*/ 10319 w 2603340"/>
                <a:gd name="connsiteY7" fmla="*/ 38100 h 555625"/>
                <a:gd name="connsiteX8" fmla="*/ 7144 w 2603340"/>
                <a:gd name="connsiteY8" fmla="*/ 76200 h 555625"/>
                <a:gd name="connsiteX9" fmla="*/ 467519 w 2603340"/>
                <a:gd name="connsiteY9" fmla="*/ 244475 h 555625"/>
                <a:gd name="connsiteX10" fmla="*/ 2474119 w 2603340"/>
                <a:gd name="connsiteY10" fmla="*/ 209550 h 555625"/>
                <a:gd name="connsiteX11" fmla="*/ 2483644 w 2603340"/>
                <a:gd name="connsiteY11" fmla="*/ 425450 h 555625"/>
                <a:gd name="connsiteX12" fmla="*/ 489744 w 2603340"/>
                <a:gd name="connsiteY12" fmla="*/ 488950 h 555625"/>
                <a:gd name="connsiteX13" fmla="*/ 67469 w 2603340"/>
                <a:gd name="connsiteY13" fmla="*/ 244475 h 555625"/>
                <a:gd name="connsiteX0" fmla="*/ 67469 w 2603340"/>
                <a:gd name="connsiteY0" fmla="*/ 244475 h 555625"/>
                <a:gd name="connsiteX1" fmla="*/ 0 w 2603340"/>
                <a:gd name="connsiteY1" fmla="*/ 242887 h 555625"/>
                <a:gd name="connsiteX2" fmla="*/ 3969 w 2603340"/>
                <a:gd name="connsiteY2" fmla="*/ 292100 h 555625"/>
                <a:gd name="connsiteX3" fmla="*/ 451644 w 2603340"/>
                <a:gd name="connsiteY3" fmla="*/ 555625 h 555625"/>
                <a:gd name="connsiteX4" fmla="*/ 2553494 w 2603340"/>
                <a:gd name="connsiteY4" fmla="*/ 485775 h 555625"/>
                <a:gd name="connsiteX5" fmla="*/ 2556669 w 2603340"/>
                <a:gd name="connsiteY5" fmla="*/ 142875 h 555625"/>
                <a:gd name="connsiteX6" fmla="*/ 1610519 w 2603340"/>
                <a:gd name="connsiteY6" fmla="*/ 0 h 555625"/>
                <a:gd name="connsiteX7" fmla="*/ 10319 w 2603340"/>
                <a:gd name="connsiteY7" fmla="*/ 38100 h 555625"/>
                <a:gd name="connsiteX8" fmla="*/ 7144 w 2603340"/>
                <a:gd name="connsiteY8" fmla="*/ 76200 h 555625"/>
                <a:gd name="connsiteX9" fmla="*/ 467519 w 2603340"/>
                <a:gd name="connsiteY9" fmla="*/ 244475 h 555625"/>
                <a:gd name="connsiteX10" fmla="*/ 2474119 w 2603340"/>
                <a:gd name="connsiteY10" fmla="*/ 209550 h 555625"/>
                <a:gd name="connsiteX11" fmla="*/ 2483644 w 2603340"/>
                <a:gd name="connsiteY11" fmla="*/ 425450 h 555625"/>
                <a:gd name="connsiteX12" fmla="*/ 489744 w 2603340"/>
                <a:gd name="connsiteY12" fmla="*/ 488950 h 555625"/>
                <a:gd name="connsiteX13" fmla="*/ 67469 w 2603340"/>
                <a:gd name="connsiteY13" fmla="*/ 244475 h 555625"/>
                <a:gd name="connsiteX0" fmla="*/ 67469 w 2603340"/>
                <a:gd name="connsiteY0" fmla="*/ 244475 h 555625"/>
                <a:gd name="connsiteX1" fmla="*/ 0 w 2603340"/>
                <a:gd name="connsiteY1" fmla="*/ 242887 h 555625"/>
                <a:gd name="connsiteX2" fmla="*/ 3969 w 2603340"/>
                <a:gd name="connsiteY2" fmla="*/ 292100 h 555625"/>
                <a:gd name="connsiteX3" fmla="*/ 451644 w 2603340"/>
                <a:gd name="connsiteY3" fmla="*/ 555625 h 555625"/>
                <a:gd name="connsiteX4" fmla="*/ 2553494 w 2603340"/>
                <a:gd name="connsiteY4" fmla="*/ 485775 h 555625"/>
                <a:gd name="connsiteX5" fmla="*/ 2556669 w 2603340"/>
                <a:gd name="connsiteY5" fmla="*/ 142875 h 555625"/>
                <a:gd name="connsiteX6" fmla="*/ 1610519 w 2603340"/>
                <a:gd name="connsiteY6" fmla="*/ 0 h 555625"/>
                <a:gd name="connsiteX7" fmla="*/ 19844 w 2603340"/>
                <a:gd name="connsiteY7" fmla="*/ 33337 h 555625"/>
                <a:gd name="connsiteX8" fmla="*/ 7144 w 2603340"/>
                <a:gd name="connsiteY8" fmla="*/ 76200 h 555625"/>
                <a:gd name="connsiteX9" fmla="*/ 467519 w 2603340"/>
                <a:gd name="connsiteY9" fmla="*/ 244475 h 555625"/>
                <a:gd name="connsiteX10" fmla="*/ 2474119 w 2603340"/>
                <a:gd name="connsiteY10" fmla="*/ 209550 h 555625"/>
                <a:gd name="connsiteX11" fmla="*/ 2483644 w 2603340"/>
                <a:gd name="connsiteY11" fmla="*/ 425450 h 555625"/>
                <a:gd name="connsiteX12" fmla="*/ 489744 w 2603340"/>
                <a:gd name="connsiteY12" fmla="*/ 488950 h 555625"/>
                <a:gd name="connsiteX13" fmla="*/ 67469 w 2603340"/>
                <a:gd name="connsiteY13" fmla="*/ 244475 h 555625"/>
                <a:gd name="connsiteX0" fmla="*/ 67469 w 2603340"/>
                <a:gd name="connsiteY0" fmla="*/ 244475 h 555625"/>
                <a:gd name="connsiteX1" fmla="*/ 0 w 2603340"/>
                <a:gd name="connsiteY1" fmla="*/ 242887 h 555625"/>
                <a:gd name="connsiteX2" fmla="*/ 3969 w 2603340"/>
                <a:gd name="connsiteY2" fmla="*/ 292100 h 555625"/>
                <a:gd name="connsiteX3" fmla="*/ 451644 w 2603340"/>
                <a:gd name="connsiteY3" fmla="*/ 555625 h 555625"/>
                <a:gd name="connsiteX4" fmla="*/ 2553494 w 2603340"/>
                <a:gd name="connsiteY4" fmla="*/ 485775 h 555625"/>
                <a:gd name="connsiteX5" fmla="*/ 2556669 w 2603340"/>
                <a:gd name="connsiteY5" fmla="*/ 142875 h 555625"/>
                <a:gd name="connsiteX6" fmla="*/ 1610519 w 2603340"/>
                <a:gd name="connsiteY6" fmla="*/ 0 h 555625"/>
                <a:gd name="connsiteX7" fmla="*/ 10319 w 2603340"/>
                <a:gd name="connsiteY7" fmla="*/ 30955 h 555625"/>
                <a:gd name="connsiteX8" fmla="*/ 7144 w 2603340"/>
                <a:gd name="connsiteY8" fmla="*/ 76200 h 555625"/>
                <a:gd name="connsiteX9" fmla="*/ 467519 w 2603340"/>
                <a:gd name="connsiteY9" fmla="*/ 244475 h 555625"/>
                <a:gd name="connsiteX10" fmla="*/ 2474119 w 2603340"/>
                <a:gd name="connsiteY10" fmla="*/ 209550 h 555625"/>
                <a:gd name="connsiteX11" fmla="*/ 2483644 w 2603340"/>
                <a:gd name="connsiteY11" fmla="*/ 425450 h 555625"/>
                <a:gd name="connsiteX12" fmla="*/ 489744 w 2603340"/>
                <a:gd name="connsiteY12" fmla="*/ 488950 h 555625"/>
                <a:gd name="connsiteX13" fmla="*/ 67469 w 2603340"/>
                <a:gd name="connsiteY13" fmla="*/ 244475 h 555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03340" h="555625">
                  <a:moveTo>
                    <a:pt x="67469" y="244475"/>
                  </a:moveTo>
                  <a:cubicBezTo>
                    <a:pt x="66940" y="247651"/>
                    <a:pt x="46301" y="239713"/>
                    <a:pt x="0" y="242887"/>
                  </a:cubicBezTo>
                  <a:cubicBezTo>
                    <a:pt x="6086" y="288924"/>
                    <a:pt x="-2116" y="262732"/>
                    <a:pt x="3969" y="292100"/>
                  </a:cubicBezTo>
                  <a:lnTo>
                    <a:pt x="451644" y="555625"/>
                  </a:lnTo>
                  <a:lnTo>
                    <a:pt x="2553494" y="485775"/>
                  </a:lnTo>
                  <a:cubicBezTo>
                    <a:pt x="2605352" y="396875"/>
                    <a:pt x="2631811" y="276225"/>
                    <a:pt x="2556669" y="142875"/>
                  </a:cubicBezTo>
                  <a:lnTo>
                    <a:pt x="1610519" y="0"/>
                  </a:lnTo>
                  <a:lnTo>
                    <a:pt x="10319" y="30955"/>
                  </a:lnTo>
                  <a:lnTo>
                    <a:pt x="7144" y="76200"/>
                  </a:lnTo>
                  <a:lnTo>
                    <a:pt x="467519" y="244475"/>
                  </a:lnTo>
                  <a:lnTo>
                    <a:pt x="2474119" y="209550"/>
                  </a:lnTo>
                  <a:cubicBezTo>
                    <a:pt x="2527565" y="280988"/>
                    <a:pt x="2515923" y="346075"/>
                    <a:pt x="2483644" y="425450"/>
                  </a:cubicBezTo>
                  <a:lnTo>
                    <a:pt x="489744" y="488950"/>
                  </a:lnTo>
                  <a:lnTo>
                    <a:pt x="67469" y="24447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35" name="Freeform 28">
              <a:extLst>
                <a:ext uri="{FF2B5EF4-FFF2-40B4-BE49-F238E27FC236}">
                  <a16:creationId xmlns="" xmlns:a16="http://schemas.microsoft.com/office/drawing/2014/main" id="{60F2AC0C-150C-4232-8AAB-ED889D137390}"/>
                </a:ext>
              </a:extLst>
            </p:cNvPr>
            <p:cNvSpPr/>
            <p:nvPr/>
          </p:nvSpPr>
          <p:spPr>
            <a:xfrm rot="16200000">
              <a:off x="-674173" y="2907778"/>
              <a:ext cx="2671495" cy="416566"/>
            </a:xfrm>
            <a:custGeom>
              <a:avLst/>
              <a:gdLst>
                <a:gd name="connsiteX0" fmla="*/ 7144 w 2424113"/>
                <a:gd name="connsiteY0" fmla="*/ 0 h 378619"/>
                <a:gd name="connsiteX1" fmla="*/ 0 w 2424113"/>
                <a:gd name="connsiteY1" fmla="*/ 130969 h 378619"/>
                <a:gd name="connsiteX2" fmla="*/ 431007 w 2424113"/>
                <a:gd name="connsiteY2" fmla="*/ 378619 h 378619"/>
                <a:gd name="connsiteX3" fmla="*/ 2424113 w 2424113"/>
                <a:gd name="connsiteY3" fmla="*/ 304800 h 378619"/>
                <a:gd name="connsiteX4" fmla="*/ 2414588 w 2424113"/>
                <a:gd name="connsiteY4" fmla="*/ 109538 h 378619"/>
                <a:gd name="connsiteX5" fmla="*/ 428625 w 2424113"/>
                <a:gd name="connsiteY5" fmla="*/ 150019 h 378619"/>
                <a:gd name="connsiteX6" fmla="*/ 7144 w 2424113"/>
                <a:gd name="connsiteY6" fmla="*/ 0 h 378619"/>
                <a:gd name="connsiteX0" fmla="*/ 7144 w 2436996"/>
                <a:gd name="connsiteY0" fmla="*/ 0 h 378619"/>
                <a:gd name="connsiteX1" fmla="*/ 0 w 2436996"/>
                <a:gd name="connsiteY1" fmla="*/ 130969 h 378619"/>
                <a:gd name="connsiteX2" fmla="*/ 431007 w 2436996"/>
                <a:gd name="connsiteY2" fmla="*/ 378619 h 378619"/>
                <a:gd name="connsiteX3" fmla="*/ 2424113 w 2436996"/>
                <a:gd name="connsiteY3" fmla="*/ 304800 h 378619"/>
                <a:gd name="connsiteX4" fmla="*/ 2414588 w 2436996"/>
                <a:gd name="connsiteY4" fmla="*/ 109538 h 378619"/>
                <a:gd name="connsiteX5" fmla="*/ 428625 w 2436996"/>
                <a:gd name="connsiteY5" fmla="*/ 150019 h 378619"/>
                <a:gd name="connsiteX6" fmla="*/ 7144 w 2436996"/>
                <a:gd name="connsiteY6" fmla="*/ 0 h 378619"/>
                <a:gd name="connsiteX0" fmla="*/ 7144 w 2448855"/>
                <a:gd name="connsiteY0" fmla="*/ 0 h 378619"/>
                <a:gd name="connsiteX1" fmla="*/ 0 w 2448855"/>
                <a:gd name="connsiteY1" fmla="*/ 130969 h 378619"/>
                <a:gd name="connsiteX2" fmla="*/ 431007 w 2448855"/>
                <a:gd name="connsiteY2" fmla="*/ 378619 h 378619"/>
                <a:gd name="connsiteX3" fmla="*/ 2424113 w 2448855"/>
                <a:gd name="connsiteY3" fmla="*/ 304800 h 378619"/>
                <a:gd name="connsiteX4" fmla="*/ 2414588 w 2448855"/>
                <a:gd name="connsiteY4" fmla="*/ 109538 h 378619"/>
                <a:gd name="connsiteX5" fmla="*/ 428625 w 2448855"/>
                <a:gd name="connsiteY5" fmla="*/ 150019 h 378619"/>
                <a:gd name="connsiteX6" fmla="*/ 7144 w 2448855"/>
                <a:gd name="connsiteY6" fmla="*/ 0 h 378619"/>
                <a:gd name="connsiteX0" fmla="*/ 7144 w 2444270"/>
                <a:gd name="connsiteY0" fmla="*/ 0 h 378619"/>
                <a:gd name="connsiteX1" fmla="*/ 0 w 2444270"/>
                <a:gd name="connsiteY1" fmla="*/ 130969 h 378619"/>
                <a:gd name="connsiteX2" fmla="*/ 431007 w 2444270"/>
                <a:gd name="connsiteY2" fmla="*/ 378619 h 378619"/>
                <a:gd name="connsiteX3" fmla="*/ 2414588 w 2444270"/>
                <a:gd name="connsiteY3" fmla="*/ 314325 h 378619"/>
                <a:gd name="connsiteX4" fmla="*/ 2414588 w 2444270"/>
                <a:gd name="connsiteY4" fmla="*/ 109538 h 378619"/>
                <a:gd name="connsiteX5" fmla="*/ 428625 w 2444270"/>
                <a:gd name="connsiteY5" fmla="*/ 150019 h 378619"/>
                <a:gd name="connsiteX6" fmla="*/ 7144 w 2444270"/>
                <a:gd name="connsiteY6" fmla="*/ 0 h 378619"/>
                <a:gd name="connsiteX0" fmla="*/ 7144 w 2446779"/>
                <a:gd name="connsiteY0" fmla="*/ 0 h 378619"/>
                <a:gd name="connsiteX1" fmla="*/ 0 w 2446779"/>
                <a:gd name="connsiteY1" fmla="*/ 130969 h 378619"/>
                <a:gd name="connsiteX2" fmla="*/ 431007 w 2446779"/>
                <a:gd name="connsiteY2" fmla="*/ 378619 h 378619"/>
                <a:gd name="connsiteX3" fmla="*/ 2414588 w 2446779"/>
                <a:gd name="connsiteY3" fmla="*/ 314325 h 378619"/>
                <a:gd name="connsiteX4" fmla="*/ 2414588 w 2446779"/>
                <a:gd name="connsiteY4" fmla="*/ 109538 h 378619"/>
                <a:gd name="connsiteX5" fmla="*/ 428625 w 2446779"/>
                <a:gd name="connsiteY5" fmla="*/ 150019 h 378619"/>
                <a:gd name="connsiteX6" fmla="*/ 7144 w 2446779"/>
                <a:gd name="connsiteY6" fmla="*/ 0 h 378619"/>
                <a:gd name="connsiteX0" fmla="*/ 7144 w 2446779"/>
                <a:gd name="connsiteY0" fmla="*/ 0 h 378619"/>
                <a:gd name="connsiteX1" fmla="*/ 0 w 2446779"/>
                <a:gd name="connsiteY1" fmla="*/ 130969 h 378619"/>
                <a:gd name="connsiteX2" fmla="*/ 431007 w 2446779"/>
                <a:gd name="connsiteY2" fmla="*/ 378619 h 378619"/>
                <a:gd name="connsiteX3" fmla="*/ 2414588 w 2446779"/>
                <a:gd name="connsiteY3" fmla="*/ 314325 h 378619"/>
                <a:gd name="connsiteX4" fmla="*/ 2414588 w 2446779"/>
                <a:gd name="connsiteY4" fmla="*/ 109538 h 378619"/>
                <a:gd name="connsiteX5" fmla="*/ 433388 w 2446779"/>
                <a:gd name="connsiteY5" fmla="*/ 140494 h 378619"/>
                <a:gd name="connsiteX6" fmla="*/ 7144 w 2446779"/>
                <a:gd name="connsiteY6" fmla="*/ 0 h 378619"/>
                <a:gd name="connsiteX0" fmla="*/ 7144 w 2446779"/>
                <a:gd name="connsiteY0" fmla="*/ 0 h 378619"/>
                <a:gd name="connsiteX1" fmla="*/ 0 w 2446779"/>
                <a:gd name="connsiteY1" fmla="*/ 130969 h 378619"/>
                <a:gd name="connsiteX2" fmla="*/ 431007 w 2446779"/>
                <a:gd name="connsiteY2" fmla="*/ 378619 h 378619"/>
                <a:gd name="connsiteX3" fmla="*/ 2414588 w 2446779"/>
                <a:gd name="connsiteY3" fmla="*/ 314325 h 378619"/>
                <a:gd name="connsiteX4" fmla="*/ 2414588 w 2446779"/>
                <a:gd name="connsiteY4" fmla="*/ 100013 h 378619"/>
                <a:gd name="connsiteX5" fmla="*/ 433388 w 2446779"/>
                <a:gd name="connsiteY5" fmla="*/ 140494 h 378619"/>
                <a:gd name="connsiteX6" fmla="*/ 7144 w 2446779"/>
                <a:gd name="connsiteY6" fmla="*/ 0 h 378619"/>
                <a:gd name="connsiteX0" fmla="*/ 7144 w 2446779"/>
                <a:gd name="connsiteY0" fmla="*/ 0 h 378619"/>
                <a:gd name="connsiteX1" fmla="*/ 0 w 2446779"/>
                <a:gd name="connsiteY1" fmla="*/ 130969 h 378619"/>
                <a:gd name="connsiteX2" fmla="*/ 431007 w 2446779"/>
                <a:gd name="connsiteY2" fmla="*/ 378619 h 378619"/>
                <a:gd name="connsiteX3" fmla="*/ 2414588 w 2446779"/>
                <a:gd name="connsiteY3" fmla="*/ 314325 h 378619"/>
                <a:gd name="connsiteX4" fmla="*/ 2414588 w 2446779"/>
                <a:gd name="connsiteY4" fmla="*/ 100013 h 378619"/>
                <a:gd name="connsiteX5" fmla="*/ 442913 w 2446779"/>
                <a:gd name="connsiteY5" fmla="*/ 142875 h 378619"/>
                <a:gd name="connsiteX6" fmla="*/ 7144 w 2446779"/>
                <a:gd name="connsiteY6" fmla="*/ 0 h 378619"/>
                <a:gd name="connsiteX0" fmla="*/ 7144 w 2446779"/>
                <a:gd name="connsiteY0" fmla="*/ 0 h 378619"/>
                <a:gd name="connsiteX1" fmla="*/ 0 w 2446779"/>
                <a:gd name="connsiteY1" fmla="*/ 130969 h 378619"/>
                <a:gd name="connsiteX2" fmla="*/ 431007 w 2446779"/>
                <a:gd name="connsiteY2" fmla="*/ 378619 h 378619"/>
                <a:gd name="connsiteX3" fmla="*/ 2414588 w 2446779"/>
                <a:gd name="connsiteY3" fmla="*/ 314325 h 378619"/>
                <a:gd name="connsiteX4" fmla="*/ 2414588 w 2446779"/>
                <a:gd name="connsiteY4" fmla="*/ 100013 h 378619"/>
                <a:gd name="connsiteX5" fmla="*/ 445294 w 2446779"/>
                <a:gd name="connsiteY5" fmla="*/ 135731 h 378619"/>
                <a:gd name="connsiteX6" fmla="*/ 7144 w 2446779"/>
                <a:gd name="connsiteY6" fmla="*/ 0 h 378619"/>
                <a:gd name="connsiteX0" fmla="*/ 9525 w 2446779"/>
                <a:gd name="connsiteY0" fmla="*/ 0 h 385763"/>
                <a:gd name="connsiteX1" fmla="*/ 0 w 2446779"/>
                <a:gd name="connsiteY1" fmla="*/ 138113 h 385763"/>
                <a:gd name="connsiteX2" fmla="*/ 431007 w 2446779"/>
                <a:gd name="connsiteY2" fmla="*/ 385763 h 385763"/>
                <a:gd name="connsiteX3" fmla="*/ 2414588 w 2446779"/>
                <a:gd name="connsiteY3" fmla="*/ 321469 h 385763"/>
                <a:gd name="connsiteX4" fmla="*/ 2414588 w 2446779"/>
                <a:gd name="connsiteY4" fmla="*/ 107157 h 385763"/>
                <a:gd name="connsiteX5" fmla="*/ 445294 w 2446779"/>
                <a:gd name="connsiteY5" fmla="*/ 142875 h 385763"/>
                <a:gd name="connsiteX6" fmla="*/ 9525 w 2446779"/>
                <a:gd name="connsiteY6" fmla="*/ 0 h 385763"/>
                <a:gd name="connsiteX0" fmla="*/ 9525 w 2446779"/>
                <a:gd name="connsiteY0" fmla="*/ 0 h 385763"/>
                <a:gd name="connsiteX1" fmla="*/ 0 w 2446779"/>
                <a:gd name="connsiteY1" fmla="*/ 138113 h 385763"/>
                <a:gd name="connsiteX2" fmla="*/ 431007 w 2446779"/>
                <a:gd name="connsiteY2" fmla="*/ 385763 h 385763"/>
                <a:gd name="connsiteX3" fmla="*/ 2414588 w 2446779"/>
                <a:gd name="connsiteY3" fmla="*/ 321469 h 385763"/>
                <a:gd name="connsiteX4" fmla="*/ 2414588 w 2446779"/>
                <a:gd name="connsiteY4" fmla="*/ 107157 h 385763"/>
                <a:gd name="connsiteX5" fmla="*/ 445294 w 2446779"/>
                <a:gd name="connsiteY5" fmla="*/ 142875 h 385763"/>
                <a:gd name="connsiteX6" fmla="*/ 9525 w 2446779"/>
                <a:gd name="connsiteY6" fmla="*/ 0 h 385763"/>
                <a:gd name="connsiteX0" fmla="*/ 9525 w 2446779"/>
                <a:gd name="connsiteY0" fmla="*/ 0 h 385763"/>
                <a:gd name="connsiteX1" fmla="*/ 0 w 2446779"/>
                <a:gd name="connsiteY1" fmla="*/ 138113 h 385763"/>
                <a:gd name="connsiteX2" fmla="*/ 431007 w 2446779"/>
                <a:gd name="connsiteY2" fmla="*/ 385763 h 385763"/>
                <a:gd name="connsiteX3" fmla="*/ 2414588 w 2446779"/>
                <a:gd name="connsiteY3" fmla="*/ 321469 h 385763"/>
                <a:gd name="connsiteX4" fmla="*/ 2414588 w 2446779"/>
                <a:gd name="connsiteY4" fmla="*/ 107157 h 385763"/>
                <a:gd name="connsiteX5" fmla="*/ 445294 w 2446779"/>
                <a:gd name="connsiteY5" fmla="*/ 142875 h 385763"/>
                <a:gd name="connsiteX6" fmla="*/ 9525 w 2446779"/>
                <a:gd name="connsiteY6" fmla="*/ 0 h 385763"/>
                <a:gd name="connsiteX0" fmla="*/ 14287 w 2451541"/>
                <a:gd name="connsiteY0" fmla="*/ 0 h 385763"/>
                <a:gd name="connsiteX1" fmla="*/ 0 w 2451541"/>
                <a:gd name="connsiteY1" fmla="*/ 145257 h 385763"/>
                <a:gd name="connsiteX2" fmla="*/ 435769 w 2451541"/>
                <a:gd name="connsiteY2" fmla="*/ 385763 h 385763"/>
                <a:gd name="connsiteX3" fmla="*/ 2419350 w 2451541"/>
                <a:gd name="connsiteY3" fmla="*/ 321469 h 385763"/>
                <a:gd name="connsiteX4" fmla="*/ 2419350 w 2451541"/>
                <a:gd name="connsiteY4" fmla="*/ 107157 h 385763"/>
                <a:gd name="connsiteX5" fmla="*/ 450056 w 2451541"/>
                <a:gd name="connsiteY5" fmla="*/ 142875 h 385763"/>
                <a:gd name="connsiteX6" fmla="*/ 14287 w 2451541"/>
                <a:gd name="connsiteY6" fmla="*/ 0 h 385763"/>
                <a:gd name="connsiteX0" fmla="*/ 4762 w 2451541"/>
                <a:gd name="connsiteY0" fmla="*/ 0 h 383382"/>
                <a:gd name="connsiteX1" fmla="*/ 0 w 2451541"/>
                <a:gd name="connsiteY1" fmla="*/ 142876 h 383382"/>
                <a:gd name="connsiteX2" fmla="*/ 435769 w 2451541"/>
                <a:gd name="connsiteY2" fmla="*/ 383382 h 383382"/>
                <a:gd name="connsiteX3" fmla="*/ 2419350 w 2451541"/>
                <a:gd name="connsiteY3" fmla="*/ 319088 h 383382"/>
                <a:gd name="connsiteX4" fmla="*/ 2419350 w 2451541"/>
                <a:gd name="connsiteY4" fmla="*/ 104776 h 383382"/>
                <a:gd name="connsiteX5" fmla="*/ 450056 w 2451541"/>
                <a:gd name="connsiteY5" fmla="*/ 140494 h 383382"/>
                <a:gd name="connsiteX6" fmla="*/ 4762 w 2451541"/>
                <a:gd name="connsiteY6" fmla="*/ 0 h 383382"/>
                <a:gd name="connsiteX0" fmla="*/ 4762 w 2451541"/>
                <a:gd name="connsiteY0" fmla="*/ 0 h 383382"/>
                <a:gd name="connsiteX1" fmla="*/ 0 w 2451541"/>
                <a:gd name="connsiteY1" fmla="*/ 142876 h 383382"/>
                <a:gd name="connsiteX2" fmla="*/ 435769 w 2451541"/>
                <a:gd name="connsiteY2" fmla="*/ 383382 h 383382"/>
                <a:gd name="connsiteX3" fmla="*/ 2419350 w 2451541"/>
                <a:gd name="connsiteY3" fmla="*/ 319088 h 383382"/>
                <a:gd name="connsiteX4" fmla="*/ 2419350 w 2451541"/>
                <a:gd name="connsiteY4" fmla="*/ 104776 h 383382"/>
                <a:gd name="connsiteX5" fmla="*/ 450056 w 2451541"/>
                <a:gd name="connsiteY5" fmla="*/ 140494 h 383382"/>
                <a:gd name="connsiteX6" fmla="*/ 4762 w 2451541"/>
                <a:gd name="connsiteY6" fmla="*/ 0 h 383382"/>
                <a:gd name="connsiteX0" fmla="*/ 11905 w 2458684"/>
                <a:gd name="connsiteY0" fmla="*/ 0 h 383382"/>
                <a:gd name="connsiteX1" fmla="*/ 0 w 2458684"/>
                <a:gd name="connsiteY1" fmla="*/ 138114 h 383382"/>
                <a:gd name="connsiteX2" fmla="*/ 442912 w 2458684"/>
                <a:gd name="connsiteY2" fmla="*/ 383382 h 383382"/>
                <a:gd name="connsiteX3" fmla="*/ 2426493 w 2458684"/>
                <a:gd name="connsiteY3" fmla="*/ 319088 h 383382"/>
                <a:gd name="connsiteX4" fmla="*/ 2426493 w 2458684"/>
                <a:gd name="connsiteY4" fmla="*/ 104776 h 383382"/>
                <a:gd name="connsiteX5" fmla="*/ 457199 w 2458684"/>
                <a:gd name="connsiteY5" fmla="*/ 140494 h 383382"/>
                <a:gd name="connsiteX6" fmla="*/ 11905 w 2458684"/>
                <a:gd name="connsiteY6" fmla="*/ 0 h 38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58684" h="383382">
                  <a:moveTo>
                    <a:pt x="11905" y="0"/>
                  </a:moveTo>
                  <a:cubicBezTo>
                    <a:pt x="25399" y="53182"/>
                    <a:pt x="19843" y="123033"/>
                    <a:pt x="0" y="138114"/>
                  </a:cubicBezTo>
                  <a:lnTo>
                    <a:pt x="442912" y="383382"/>
                  </a:lnTo>
                  <a:lnTo>
                    <a:pt x="2426493" y="319088"/>
                  </a:lnTo>
                  <a:cubicBezTo>
                    <a:pt x="2466181" y="277813"/>
                    <a:pt x="2472531" y="174625"/>
                    <a:pt x="2426493" y="104776"/>
                  </a:cubicBezTo>
                  <a:lnTo>
                    <a:pt x="457199" y="140494"/>
                  </a:lnTo>
                  <a:lnTo>
                    <a:pt x="11905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" y="2"/>
            <a:ext cx="9143998" cy="62753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ИТОГОВАЯ АТТЕСТАЦИЯ ОБУЧАЮЩИХСЯ 11(12) КЛАССОВ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19" y="699542"/>
            <a:ext cx="8640961" cy="31547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>
              <a:defRPr/>
            </a:pPr>
            <a:r>
              <a:rPr lang="kk-KZ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ХРАНЕНИЕ И ВСКРЫТИЕ </a:t>
            </a:r>
            <a:r>
              <a:rPr lang="ru-RU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ЭКЗАМЕНАЦИОННЫХ МАТЕРИАЛОВ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1EDF784E-0911-4B10-8876-889803C61D1E}"/>
              </a:ext>
            </a:extLst>
          </p:cNvPr>
          <p:cNvSpPr txBox="1"/>
          <p:nvPr/>
        </p:nvSpPr>
        <p:spPr>
          <a:xfrm>
            <a:off x="323528" y="1473046"/>
            <a:ext cx="648072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k-KZ" altLang="ko-KR" sz="4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</a:t>
            </a:r>
            <a:endParaRPr lang="ko-KR" altLang="en-US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8B4CBF7E-7F68-450C-9FEC-617CDF1521A6}"/>
              </a:ext>
            </a:extLst>
          </p:cNvPr>
          <p:cNvSpPr txBox="1"/>
          <p:nvPr/>
        </p:nvSpPr>
        <p:spPr>
          <a:xfrm>
            <a:off x="1043608" y="1546795"/>
            <a:ext cx="48965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altLang="ko-KR" sz="1400" dirty="0" smtClean="0">
                <a:latin typeface="Arial" pitchFamily="34" charset="0"/>
                <a:cs typeface="Arial" pitchFamily="34" charset="0"/>
              </a:rPr>
              <a:t>ЭКЗАМЕНАЦИОННЫЕ МАТЕРИАЛЫ ХРАНЯТСЯ ДО ПРОВЕДЕНИЯ ЭКЗАМЕНОВ С СОБЛЮДЕНИЕМ МЕР СЕКРЕТНОСТИ </a:t>
            </a:r>
            <a:r>
              <a:rPr lang="kk-KZ" altLang="ko-KR" sz="1200" i="1" dirty="0" smtClean="0">
                <a:latin typeface="Arial" pitchFamily="34" charset="0"/>
                <a:cs typeface="Arial" pitchFamily="34" charset="0"/>
              </a:rPr>
              <a:t>(ХРАНЕНИЕ В СЕЙФЕ)</a:t>
            </a:r>
            <a:r>
              <a:rPr lang="kk-KZ" altLang="ko-KR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kk-KZ" altLang="ko-KR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b="1" spc="8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ОТВЕТСТВЕННОСТЬ </a:t>
            </a:r>
            <a:r>
              <a:rPr lang="ru-RU" sz="1400" b="1" spc="-49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 </a:t>
            </a:r>
            <a:r>
              <a:rPr lang="ru-RU" sz="1400" b="1" spc="8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ЭКЗАМЕНАЦИОННЫЕ </a:t>
            </a:r>
            <a:r>
              <a:rPr lang="ru-RU" sz="1400" b="1" spc="-4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МАТЕРИАЛЫ </a:t>
            </a:r>
            <a:r>
              <a:rPr lang="ru-RU" sz="1400" b="1" spc="8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НЕСУТ </a:t>
            </a:r>
            <a:r>
              <a:rPr lang="ru-RU" sz="1400" b="1" spc="-26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ОТДЕЛЫ  </a:t>
            </a:r>
            <a:r>
              <a:rPr lang="ru-RU" sz="1400" b="1" spc="45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1400" b="1" spc="49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ОРГАНИЗАЦИИ </a:t>
            </a:r>
            <a:r>
              <a:rPr lang="ru-RU" sz="1400" b="1" spc="15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ОБРАЗОВАНИЯ, ПРЕДСТАВЛЕННЫЕ ОТВЕТСТВЕННЫЕ ЛИЦА СТОРОН.</a:t>
            </a:r>
            <a:r>
              <a:rPr lang="kk-KZ" altLang="ko-KR" sz="1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altLang="ko-KR" sz="14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1EDF784E-0911-4B10-8876-889803C61D1E}"/>
              </a:ext>
            </a:extLst>
          </p:cNvPr>
          <p:cNvSpPr txBox="1"/>
          <p:nvPr/>
        </p:nvSpPr>
        <p:spPr>
          <a:xfrm>
            <a:off x="323528" y="3489270"/>
            <a:ext cx="72008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k-KZ" altLang="ko-KR" sz="4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endParaRPr lang="ko-KR" altLang="en-US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5"/>
          <p:cNvGrpSpPr/>
          <p:nvPr/>
        </p:nvGrpSpPr>
        <p:grpSpPr>
          <a:xfrm>
            <a:off x="6228184" y="1275606"/>
            <a:ext cx="2304256" cy="3312368"/>
            <a:chOff x="341172" y="1438149"/>
            <a:chExt cx="2880463" cy="3276228"/>
          </a:xfrm>
        </p:grpSpPr>
        <p:sp>
          <p:nvSpPr>
            <p:cNvPr id="26" name="Freeform 15">
              <a:extLst>
                <a:ext uri="{FF2B5EF4-FFF2-40B4-BE49-F238E27FC236}">
                  <a16:creationId xmlns="" xmlns:a16="http://schemas.microsoft.com/office/drawing/2014/main" id="{EF968E12-8FFC-4934-B4D8-6DEAA88C7CA8}"/>
                </a:ext>
              </a:extLst>
            </p:cNvPr>
            <p:cNvSpPr/>
            <p:nvPr/>
          </p:nvSpPr>
          <p:spPr>
            <a:xfrm rot="16200000">
              <a:off x="1201414" y="2694156"/>
              <a:ext cx="3163158" cy="877284"/>
            </a:xfrm>
            <a:custGeom>
              <a:avLst/>
              <a:gdLst>
                <a:gd name="connsiteX0" fmla="*/ 190500 w 2559050"/>
                <a:gd name="connsiteY0" fmla="*/ 0 h 698500"/>
                <a:gd name="connsiteX1" fmla="*/ 0 w 2559050"/>
                <a:gd name="connsiteY1" fmla="*/ 152400 h 698500"/>
                <a:gd name="connsiteX2" fmla="*/ 6350 w 2559050"/>
                <a:gd name="connsiteY2" fmla="*/ 215900 h 698500"/>
                <a:gd name="connsiteX3" fmla="*/ 2501900 w 2559050"/>
                <a:gd name="connsiteY3" fmla="*/ 241300 h 698500"/>
                <a:gd name="connsiteX4" fmla="*/ 2470150 w 2559050"/>
                <a:gd name="connsiteY4" fmla="*/ 552450 h 698500"/>
                <a:gd name="connsiteX5" fmla="*/ 76200 w 2559050"/>
                <a:gd name="connsiteY5" fmla="*/ 565150 h 698500"/>
                <a:gd name="connsiteX6" fmla="*/ 101600 w 2559050"/>
                <a:gd name="connsiteY6" fmla="*/ 520700 h 698500"/>
                <a:gd name="connsiteX7" fmla="*/ 6350 w 2559050"/>
                <a:gd name="connsiteY7" fmla="*/ 577850 h 698500"/>
                <a:gd name="connsiteX8" fmla="*/ 44450 w 2559050"/>
                <a:gd name="connsiteY8" fmla="*/ 666750 h 698500"/>
                <a:gd name="connsiteX9" fmla="*/ 2400300 w 2559050"/>
                <a:gd name="connsiteY9" fmla="*/ 692150 h 698500"/>
                <a:gd name="connsiteX10" fmla="*/ 2432050 w 2559050"/>
                <a:gd name="connsiteY10" fmla="*/ 666750 h 698500"/>
                <a:gd name="connsiteX11" fmla="*/ 2501900 w 2559050"/>
                <a:gd name="connsiteY11" fmla="*/ 698500 h 698500"/>
                <a:gd name="connsiteX12" fmla="*/ 2552700 w 2559050"/>
                <a:gd name="connsiteY12" fmla="*/ 685800 h 698500"/>
                <a:gd name="connsiteX13" fmla="*/ 2559050 w 2559050"/>
                <a:gd name="connsiteY13" fmla="*/ 158750 h 698500"/>
                <a:gd name="connsiteX14" fmla="*/ 2476500 w 2559050"/>
                <a:gd name="connsiteY14" fmla="*/ 95250 h 698500"/>
                <a:gd name="connsiteX15" fmla="*/ 520700 w 2559050"/>
                <a:gd name="connsiteY15" fmla="*/ 184150 h 698500"/>
                <a:gd name="connsiteX16" fmla="*/ 190500 w 2559050"/>
                <a:gd name="connsiteY16" fmla="*/ 0 h 698500"/>
                <a:gd name="connsiteX0" fmla="*/ 190500 w 2559050"/>
                <a:gd name="connsiteY0" fmla="*/ 0 h 698500"/>
                <a:gd name="connsiteX1" fmla="*/ 0 w 2559050"/>
                <a:gd name="connsiteY1" fmla="*/ 152400 h 698500"/>
                <a:gd name="connsiteX2" fmla="*/ 19050 w 2559050"/>
                <a:gd name="connsiteY2" fmla="*/ 241300 h 698500"/>
                <a:gd name="connsiteX3" fmla="*/ 2501900 w 2559050"/>
                <a:gd name="connsiteY3" fmla="*/ 241300 h 698500"/>
                <a:gd name="connsiteX4" fmla="*/ 2470150 w 2559050"/>
                <a:gd name="connsiteY4" fmla="*/ 552450 h 698500"/>
                <a:gd name="connsiteX5" fmla="*/ 76200 w 2559050"/>
                <a:gd name="connsiteY5" fmla="*/ 565150 h 698500"/>
                <a:gd name="connsiteX6" fmla="*/ 101600 w 2559050"/>
                <a:gd name="connsiteY6" fmla="*/ 520700 h 698500"/>
                <a:gd name="connsiteX7" fmla="*/ 6350 w 2559050"/>
                <a:gd name="connsiteY7" fmla="*/ 577850 h 698500"/>
                <a:gd name="connsiteX8" fmla="*/ 44450 w 2559050"/>
                <a:gd name="connsiteY8" fmla="*/ 666750 h 698500"/>
                <a:gd name="connsiteX9" fmla="*/ 2400300 w 2559050"/>
                <a:gd name="connsiteY9" fmla="*/ 692150 h 698500"/>
                <a:gd name="connsiteX10" fmla="*/ 2432050 w 2559050"/>
                <a:gd name="connsiteY10" fmla="*/ 666750 h 698500"/>
                <a:gd name="connsiteX11" fmla="*/ 2501900 w 2559050"/>
                <a:gd name="connsiteY11" fmla="*/ 698500 h 698500"/>
                <a:gd name="connsiteX12" fmla="*/ 2552700 w 2559050"/>
                <a:gd name="connsiteY12" fmla="*/ 685800 h 698500"/>
                <a:gd name="connsiteX13" fmla="*/ 2559050 w 2559050"/>
                <a:gd name="connsiteY13" fmla="*/ 158750 h 698500"/>
                <a:gd name="connsiteX14" fmla="*/ 2476500 w 2559050"/>
                <a:gd name="connsiteY14" fmla="*/ 95250 h 698500"/>
                <a:gd name="connsiteX15" fmla="*/ 520700 w 2559050"/>
                <a:gd name="connsiteY15" fmla="*/ 184150 h 698500"/>
                <a:gd name="connsiteX16" fmla="*/ 190500 w 2559050"/>
                <a:gd name="connsiteY16" fmla="*/ 0 h 698500"/>
                <a:gd name="connsiteX0" fmla="*/ 184150 w 2552700"/>
                <a:gd name="connsiteY0" fmla="*/ 0 h 698500"/>
                <a:gd name="connsiteX1" fmla="*/ 9525 w 2552700"/>
                <a:gd name="connsiteY1" fmla="*/ 152400 h 698500"/>
                <a:gd name="connsiteX2" fmla="*/ 12700 w 2552700"/>
                <a:gd name="connsiteY2" fmla="*/ 241300 h 698500"/>
                <a:gd name="connsiteX3" fmla="*/ 2495550 w 2552700"/>
                <a:gd name="connsiteY3" fmla="*/ 241300 h 698500"/>
                <a:gd name="connsiteX4" fmla="*/ 2463800 w 2552700"/>
                <a:gd name="connsiteY4" fmla="*/ 552450 h 698500"/>
                <a:gd name="connsiteX5" fmla="*/ 69850 w 2552700"/>
                <a:gd name="connsiteY5" fmla="*/ 565150 h 698500"/>
                <a:gd name="connsiteX6" fmla="*/ 95250 w 2552700"/>
                <a:gd name="connsiteY6" fmla="*/ 520700 h 698500"/>
                <a:gd name="connsiteX7" fmla="*/ 0 w 2552700"/>
                <a:gd name="connsiteY7" fmla="*/ 577850 h 698500"/>
                <a:gd name="connsiteX8" fmla="*/ 38100 w 2552700"/>
                <a:gd name="connsiteY8" fmla="*/ 666750 h 698500"/>
                <a:gd name="connsiteX9" fmla="*/ 2393950 w 2552700"/>
                <a:gd name="connsiteY9" fmla="*/ 692150 h 698500"/>
                <a:gd name="connsiteX10" fmla="*/ 2425700 w 2552700"/>
                <a:gd name="connsiteY10" fmla="*/ 666750 h 698500"/>
                <a:gd name="connsiteX11" fmla="*/ 2495550 w 2552700"/>
                <a:gd name="connsiteY11" fmla="*/ 698500 h 698500"/>
                <a:gd name="connsiteX12" fmla="*/ 2546350 w 2552700"/>
                <a:gd name="connsiteY12" fmla="*/ 685800 h 698500"/>
                <a:gd name="connsiteX13" fmla="*/ 2552700 w 2552700"/>
                <a:gd name="connsiteY13" fmla="*/ 158750 h 698500"/>
                <a:gd name="connsiteX14" fmla="*/ 2470150 w 2552700"/>
                <a:gd name="connsiteY14" fmla="*/ 95250 h 698500"/>
                <a:gd name="connsiteX15" fmla="*/ 514350 w 2552700"/>
                <a:gd name="connsiteY15" fmla="*/ 184150 h 698500"/>
                <a:gd name="connsiteX16" fmla="*/ 184150 w 2552700"/>
                <a:gd name="connsiteY16" fmla="*/ 0 h 698500"/>
                <a:gd name="connsiteX0" fmla="*/ 184150 w 2571750"/>
                <a:gd name="connsiteY0" fmla="*/ 0 h 698500"/>
                <a:gd name="connsiteX1" fmla="*/ 9525 w 2571750"/>
                <a:gd name="connsiteY1" fmla="*/ 152400 h 698500"/>
                <a:gd name="connsiteX2" fmla="*/ 12700 w 2571750"/>
                <a:gd name="connsiteY2" fmla="*/ 241300 h 698500"/>
                <a:gd name="connsiteX3" fmla="*/ 2495550 w 2571750"/>
                <a:gd name="connsiteY3" fmla="*/ 241300 h 698500"/>
                <a:gd name="connsiteX4" fmla="*/ 2463800 w 2571750"/>
                <a:gd name="connsiteY4" fmla="*/ 552450 h 698500"/>
                <a:gd name="connsiteX5" fmla="*/ 69850 w 2571750"/>
                <a:gd name="connsiteY5" fmla="*/ 565150 h 698500"/>
                <a:gd name="connsiteX6" fmla="*/ 95250 w 2571750"/>
                <a:gd name="connsiteY6" fmla="*/ 520700 h 698500"/>
                <a:gd name="connsiteX7" fmla="*/ 0 w 2571750"/>
                <a:gd name="connsiteY7" fmla="*/ 577850 h 698500"/>
                <a:gd name="connsiteX8" fmla="*/ 38100 w 2571750"/>
                <a:gd name="connsiteY8" fmla="*/ 666750 h 698500"/>
                <a:gd name="connsiteX9" fmla="*/ 2393950 w 2571750"/>
                <a:gd name="connsiteY9" fmla="*/ 692150 h 698500"/>
                <a:gd name="connsiteX10" fmla="*/ 2425700 w 2571750"/>
                <a:gd name="connsiteY10" fmla="*/ 666750 h 698500"/>
                <a:gd name="connsiteX11" fmla="*/ 2495550 w 2571750"/>
                <a:gd name="connsiteY11" fmla="*/ 698500 h 698500"/>
                <a:gd name="connsiteX12" fmla="*/ 2546350 w 2571750"/>
                <a:gd name="connsiteY12" fmla="*/ 685800 h 698500"/>
                <a:gd name="connsiteX13" fmla="*/ 2571750 w 2571750"/>
                <a:gd name="connsiteY13" fmla="*/ 193675 h 698500"/>
                <a:gd name="connsiteX14" fmla="*/ 2470150 w 2571750"/>
                <a:gd name="connsiteY14" fmla="*/ 95250 h 698500"/>
                <a:gd name="connsiteX15" fmla="*/ 514350 w 2571750"/>
                <a:gd name="connsiteY15" fmla="*/ 184150 h 698500"/>
                <a:gd name="connsiteX16" fmla="*/ 184150 w 2571750"/>
                <a:gd name="connsiteY16" fmla="*/ 0 h 698500"/>
                <a:gd name="connsiteX0" fmla="*/ 184150 w 2555875"/>
                <a:gd name="connsiteY0" fmla="*/ 0 h 698500"/>
                <a:gd name="connsiteX1" fmla="*/ 9525 w 2555875"/>
                <a:gd name="connsiteY1" fmla="*/ 152400 h 698500"/>
                <a:gd name="connsiteX2" fmla="*/ 12700 w 2555875"/>
                <a:gd name="connsiteY2" fmla="*/ 241300 h 698500"/>
                <a:gd name="connsiteX3" fmla="*/ 2495550 w 2555875"/>
                <a:gd name="connsiteY3" fmla="*/ 241300 h 698500"/>
                <a:gd name="connsiteX4" fmla="*/ 2463800 w 2555875"/>
                <a:gd name="connsiteY4" fmla="*/ 552450 h 698500"/>
                <a:gd name="connsiteX5" fmla="*/ 69850 w 2555875"/>
                <a:gd name="connsiteY5" fmla="*/ 565150 h 698500"/>
                <a:gd name="connsiteX6" fmla="*/ 95250 w 2555875"/>
                <a:gd name="connsiteY6" fmla="*/ 520700 h 698500"/>
                <a:gd name="connsiteX7" fmla="*/ 0 w 2555875"/>
                <a:gd name="connsiteY7" fmla="*/ 577850 h 698500"/>
                <a:gd name="connsiteX8" fmla="*/ 38100 w 2555875"/>
                <a:gd name="connsiteY8" fmla="*/ 666750 h 698500"/>
                <a:gd name="connsiteX9" fmla="*/ 2393950 w 2555875"/>
                <a:gd name="connsiteY9" fmla="*/ 692150 h 698500"/>
                <a:gd name="connsiteX10" fmla="*/ 2425700 w 2555875"/>
                <a:gd name="connsiteY10" fmla="*/ 666750 h 698500"/>
                <a:gd name="connsiteX11" fmla="*/ 2495550 w 2555875"/>
                <a:gd name="connsiteY11" fmla="*/ 698500 h 698500"/>
                <a:gd name="connsiteX12" fmla="*/ 2546350 w 2555875"/>
                <a:gd name="connsiteY12" fmla="*/ 685800 h 698500"/>
                <a:gd name="connsiteX13" fmla="*/ 2555875 w 2555875"/>
                <a:gd name="connsiteY13" fmla="*/ 171450 h 698500"/>
                <a:gd name="connsiteX14" fmla="*/ 2470150 w 2555875"/>
                <a:gd name="connsiteY14" fmla="*/ 95250 h 698500"/>
                <a:gd name="connsiteX15" fmla="*/ 514350 w 2555875"/>
                <a:gd name="connsiteY15" fmla="*/ 184150 h 698500"/>
                <a:gd name="connsiteX16" fmla="*/ 184150 w 2555875"/>
                <a:gd name="connsiteY16" fmla="*/ 0 h 698500"/>
                <a:gd name="connsiteX0" fmla="*/ 184150 w 2562506"/>
                <a:gd name="connsiteY0" fmla="*/ 0 h 698500"/>
                <a:gd name="connsiteX1" fmla="*/ 9525 w 2562506"/>
                <a:gd name="connsiteY1" fmla="*/ 152400 h 698500"/>
                <a:gd name="connsiteX2" fmla="*/ 12700 w 2562506"/>
                <a:gd name="connsiteY2" fmla="*/ 241300 h 698500"/>
                <a:gd name="connsiteX3" fmla="*/ 2495550 w 2562506"/>
                <a:gd name="connsiteY3" fmla="*/ 241300 h 698500"/>
                <a:gd name="connsiteX4" fmla="*/ 2463800 w 2562506"/>
                <a:gd name="connsiteY4" fmla="*/ 552450 h 698500"/>
                <a:gd name="connsiteX5" fmla="*/ 69850 w 2562506"/>
                <a:gd name="connsiteY5" fmla="*/ 565150 h 698500"/>
                <a:gd name="connsiteX6" fmla="*/ 95250 w 2562506"/>
                <a:gd name="connsiteY6" fmla="*/ 520700 h 698500"/>
                <a:gd name="connsiteX7" fmla="*/ 0 w 2562506"/>
                <a:gd name="connsiteY7" fmla="*/ 577850 h 698500"/>
                <a:gd name="connsiteX8" fmla="*/ 38100 w 2562506"/>
                <a:gd name="connsiteY8" fmla="*/ 666750 h 698500"/>
                <a:gd name="connsiteX9" fmla="*/ 2393950 w 2562506"/>
                <a:gd name="connsiteY9" fmla="*/ 692150 h 698500"/>
                <a:gd name="connsiteX10" fmla="*/ 2425700 w 2562506"/>
                <a:gd name="connsiteY10" fmla="*/ 666750 h 698500"/>
                <a:gd name="connsiteX11" fmla="*/ 2495550 w 2562506"/>
                <a:gd name="connsiteY11" fmla="*/ 698500 h 698500"/>
                <a:gd name="connsiteX12" fmla="*/ 2562225 w 2562506"/>
                <a:gd name="connsiteY12" fmla="*/ 685800 h 698500"/>
                <a:gd name="connsiteX13" fmla="*/ 2555875 w 2562506"/>
                <a:gd name="connsiteY13" fmla="*/ 171450 h 698500"/>
                <a:gd name="connsiteX14" fmla="*/ 2470150 w 2562506"/>
                <a:gd name="connsiteY14" fmla="*/ 95250 h 698500"/>
                <a:gd name="connsiteX15" fmla="*/ 514350 w 2562506"/>
                <a:gd name="connsiteY15" fmla="*/ 184150 h 698500"/>
                <a:gd name="connsiteX16" fmla="*/ 184150 w 2562506"/>
                <a:gd name="connsiteY16" fmla="*/ 0 h 698500"/>
                <a:gd name="connsiteX0" fmla="*/ 184150 w 2562506"/>
                <a:gd name="connsiteY0" fmla="*/ 0 h 692150"/>
                <a:gd name="connsiteX1" fmla="*/ 9525 w 2562506"/>
                <a:gd name="connsiteY1" fmla="*/ 152400 h 692150"/>
                <a:gd name="connsiteX2" fmla="*/ 12700 w 2562506"/>
                <a:gd name="connsiteY2" fmla="*/ 241300 h 692150"/>
                <a:gd name="connsiteX3" fmla="*/ 2495550 w 2562506"/>
                <a:gd name="connsiteY3" fmla="*/ 241300 h 692150"/>
                <a:gd name="connsiteX4" fmla="*/ 2463800 w 2562506"/>
                <a:gd name="connsiteY4" fmla="*/ 552450 h 692150"/>
                <a:gd name="connsiteX5" fmla="*/ 69850 w 2562506"/>
                <a:gd name="connsiteY5" fmla="*/ 565150 h 692150"/>
                <a:gd name="connsiteX6" fmla="*/ 95250 w 2562506"/>
                <a:gd name="connsiteY6" fmla="*/ 520700 h 692150"/>
                <a:gd name="connsiteX7" fmla="*/ 0 w 2562506"/>
                <a:gd name="connsiteY7" fmla="*/ 577850 h 692150"/>
                <a:gd name="connsiteX8" fmla="*/ 38100 w 2562506"/>
                <a:gd name="connsiteY8" fmla="*/ 666750 h 692150"/>
                <a:gd name="connsiteX9" fmla="*/ 2393950 w 2562506"/>
                <a:gd name="connsiteY9" fmla="*/ 692150 h 692150"/>
                <a:gd name="connsiteX10" fmla="*/ 2425700 w 2562506"/>
                <a:gd name="connsiteY10" fmla="*/ 666750 h 692150"/>
                <a:gd name="connsiteX11" fmla="*/ 2479675 w 2562506"/>
                <a:gd name="connsiteY11" fmla="*/ 692150 h 692150"/>
                <a:gd name="connsiteX12" fmla="*/ 2562225 w 2562506"/>
                <a:gd name="connsiteY12" fmla="*/ 685800 h 692150"/>
                <a:gd name="connsiteX13" fmla="*/ 2555875 w 2562506"/>
                <a:gd name="connsiteY13" fmla="*/ 171450 h 692150"/>
                <a:gd name="connsiteX14" fmla="*/ 2470150 w 2562506"/>
                <a:gd name="connsiteY14" fmla="*/ 95250 h 692150"/>
                <a:gd name="connsiteX15" fmla="*/ 514350 w 2562506"/>
                <a:gd name="connsiteY15" fmla="*/ 184150 h 692150"/>
                <a:gd name="connsiteX16" fmla="*/ 184150 w 2562506"/>
                <a:gd name="connsiteY16" fmla="*/ 0 h 692150"/>
                <a:gd name="connsiteX0" fmla="*/ 184150 w 2562506"/>
                <a:gd name="connsiteY0" fmla="*/ 0 h 692150"/>
                <a:gd name="connsiteX1" fmla="*/ 9525 w 2562506"/>
                <a:gd name="connsiteY1" fmla="*/ 152400 h 692150"/>
                <a:gd name="connsiteX2" fmla="*/ 12700 w 2562506"/>
                <a:gd name="connsiteY2" fmla="*/ 241300 h 692150"/>
                <a:gd name="connsiteX3" fmla="*/ 2495550 w 2562506"/>
                <a:gd name="connsiteY3" fmla="*/ 241300 h 692150"/>
                <a:gd name="connsiteX4" fmla="*/ 2463800 w 2562506"/>
                <a:gd name="connsiteY4" fmla="*/ 552450 h 692150"/>
                <a:gd name="connsiteX5" fmla="*/ 69850 w 2562506"/>
                <a:gd name="connsiteY5" fmla="*/ 565150 h 692150"/>
                <a:gd name="connsiteX6" fmla="*/ 95250 w 2562506"/>
                <a:gd name="connsiteY6" fmla="*/ 520700 h 692150"/>
                <a:gd name="connsiteX7" fmla="*/ 0 w 2562506"/>
                <a:gd name="connsiteY7" fmla="*/ 577850 h 692150"/>
                <a:gd name="connsiteX8" fmla="*/ 38100 w 2562506"/>
                <a:gd name="connsiteY8" fmla="*/ 666750 h 692150"/>
                <a:gd name="connsiteX9" fmla="*/ 2393950 w 2562506"/>
                <a:gd name="connsiteY9" fmla="*/ 692150 h 692150"/>
                <a:gd name="connsiteX10" fmla="*/ 2435225 w 2562506"/>
                <a:gd name="connsiteY10" fmla="*/ 666750 h 692150"/>
                <a:gd name="connsiteX11" fmla="*/ 2479675 w 2562506"/>
                <a:gd name="connsiteY11" fmla="*/ 692150 h 692150"/>
                <a:gd name="connsiteX12" fmla="*/ 2562225 w 2562506"/>
                <a:gd name="connsiteY12" fmla="*/ 685800 h 692150"/>
                <a:gd name="connsiteX13" fmla="*/ 2555875 w 2562506"/>
                <a:gd name="connsiteY13" fmla="*/ 171450 h 692150"/>
                <a:gd name="connsiteX14" fmla="*/ 2470150 w 2562506"/>
                <a:gd name="connsiteY14" fmla="*/ 95250 h 692150"/>
                <a:gd name="connsiteX15" fmla="*/ 514350 w 2562506"/>
                <a:gd name="connsiteY15" fmla="*/ 184150 h 692150"/>
                <a:gd name="connsiteX16" fmla="*/ 184150 w 2562506"/>
                <a:gd name="connsiteY16" fmla="*/ 0 h 692150"/>
                <a:gd name="connsiteX0" fmla="*/ 184150 w 2562506"/>
                <a:gd name="connsiteY0" fmla="*/ 0 h 692150"/>
                <a:gd name="connsiteX1" fmla="*/ 9525 w 2562506"/>
                <a:gd name="connsiteY1" fmla="*/ 152400 h 692150"/>
                <a:gd name="connsiteX2" fmla="*/ 12700 w 2562506"/>
                <a:gd name="connsiteY2" fmla="*/ 241300 h 692150"/>
                <a:gd name="connsiteX3" fmla="*/ 2495550 w 2562506"/>
                <a:gd name="connsiteY3" fmla="*/ 241300 h 692150"/>
                <a:gd name="connsiteX4" fmla="*/ 2463800 w 2562506"/>
                <a:gd name="connsiteY4" fmla="*/ 552450 h 692150"/>
                <a:gd name="connsiteX5" fmla="*/ 69850 w 2562506"/>
                <a:gd name="connsiteY5" fmla="*/ 565150 h 692150"/>
                <a:gd name="connsiteX6" fmla="*/ 95250 w 2562506"/>
                <a:gd name="connsiteY6" fmla="*/ 520700 h 692150"/>
                <a:gd name="connsiteX7" fmla="*/ 0 w 2562506"/>
                <a:gd name="connsiteY7" fmla="*/ 577850 h 692150"/>
                <a:gd name="connsiteX8" fmla="*/ 9525 w 2562506"/>
                <a:gd name="connsiteY8" fmla="*/ 688975 h 692150"/>
                <a:gd name="connsiteX9" fmla="*/ 2393950 w 2562506"/>
                <a:gd name="connsiteY9" fmla="*/ 692150 h 692150"/>
                <a:gd name="connsiteX10" fmla="*/ 2435225 w 2562506"/>
                <a:gd name="connsiteY10" fmla="*/ 666750 h 692150"/>
                <a:gd name="connsiteX11" fmla="*/ 2479675 w 2562506"/>
                <a:gd name="connsiteY11" fmla="*/ 692150 h 692150"/>
                <a:gd name="connsiteX12" fmla="*/ 2562225 w 2562506"/>
                <a:gd name="connsiteY12" fmla="*/ 685800 h 692150"/>
                <a:gd name="connsiteX13" fmla="*/ 2555875 w 2562506"/>
                <a:gd name="connsiteY13" fmla="*/ 171450 h 692150"/>
                <a:gd name="connsiteX14" fmla="*/ 2470150 w 2562506"/>
                <a:gd name="connsiteY14" fmla="*/ 95250 h 692150"/>
                <a:gd name="connsiteX15" fmla="*/ 514350 w 2562506"/>
                <a:gd name="connsiteY15" fmla="*/ 184150 h 692150"/>
                <a:gd name="connsiteX16" fmla="*/ 184150 w 2562506"/>
                <a:gd name="connsiteY16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92375 w 2559331"/>
                <a:gd name="connsiteY3" fmla="*/ 241300 h 692150"/>
                <a:gd name="connsiteX4" fmla="*/ 2460625 w 2559331"/>
                <a:gd name="connsiteY4" fmla="*/ 552450 h 692150"/>
                <a:gd name="connsiteX5" fmla="*/ 66675 w 2559331"/>
                <a:gd name="connsiteY5" fmla="*/ 565150 h 692150"/>
                <a:gd name="connsiteX6" fmla="*/ 92075 w 2559331"/>
                <a:gd name="connsiteY6" fmla="*/ 520700 h 692150"/>
                <a:gd name="connsiteX7" fmla="*/ 0 w 2559331"/>
                <a:gd name="connsiteY7" fmla="*/ 593725 h 692150"/>
                <a:gd name="connsiteX8" fmla="*/ 6350 w 2559331"/>
                <a:gd name="connsiteY8" fmla="*/ 688975 h 692150"/>
                <a:gd name="connsiteX9" fmla="*/ 2390775 w 2559331"/>
                <a:gd name="connsiteY9" fmla="*/ 692150 h 692150"/>
                <a:gd name="connsiteX10" fmla="*/ 2432050 w 2559331"/>
                <a:gd name="connsiteY10" fmla="*/ 666750 h 692150"/>
                <a:gd name="connsiteX11" fmla="*/ 2476500 w 2559331"/>
                <a:gd name="connsiteY11" fmla="*/ 692150 h 692150"/>
                <a:gd name="connsiteX12" fmla="*/ 2559050 w 2559331"/>
                <a:gd name="connsiteY12" fmla="*/ 685800 h 692150"/>
                <a:gd name="connsiteX13" fmla="*/ 2552700 w 2559331"/>
                <a:gd name="connsiteY13" fmla="*/ 171450 h 692150"/>
                <a:gd name="connsiteX14" fmla="*/ 2466975 w 2559331"/>
                <a:gd name="connsiteY14" fmla="*/ 95250 h 692150"/>
                <a:gd name="connsiteX15" fmla="*/ 511175 w 2559331"/>
                <a:gd name="connsiteY15" fmla="*/ 184150 h 692150"/>
                <a:gd name="connsiteX16" fmla="*/ 180975 w 2559331"/>
                <a:gd name="connsiteY16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92375 w 2559331"/>
                <a:gd name="connsiteY3" fmla="*/ 241300 h 692150"/>
                <a:gd name="connsiteX4" fmla="*/ 246062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6062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76500 w 2559331"/>
                <a:gd name="connsiteY11" fmla="*/ 692150 h 692150"/>
                <a:gd name="connsiteX12" fmla="*/ 2559050 w 2559331"/>
                <a:gd name="connsiteY12" fmla="*/ 685800 h 692150"/>
                <a:gd name="connsiteX13" fmla="*/ 2552700 w 2559331"/>
                <a:gd name="connsiteY13" fmla="*/ 171450 h 692150"/>
                <a:gd name="connsiteX14" fmla="*/ 2466975 w 2559331"/>
                <a:gd name="connsiteY14" fmla="*/ 95250 h 692150"/>
                <a:gd name="connsiteX15" fmla="*/ 511175 w 2559331"/>
                <a:gd name="connsiteY15" fmla="*/ 184150 h 692150"/>
                <a:gd name="connsiteX16" fmla="*/ 180975 w 2559331"/>
                <a:gd name="connsiteY16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559050 w 2559331"/>
                <a:gd name="connsiteY11" fmla="*/ 685800 h 692150"/>
                <a:gd name="connsiteX12" fmla="*/ 2552700 w 2559331"/>
                <a:gd name="connsiteY12" fmla="*/ 171450 h 692150"/>
                <a:gd name="connsiteX13" fmla="*/ 2466975 w 2559331"/>
                <a:gd name="connsiteY13" fmla="*/ 95250 h 692150"/>
                <a:gd name="connsiteX14" fmla="*/ 511175 w 2559331"/>
                <a:gd name="connsiteY14" fmla="*/ 184150 h 692150"/>
                <a:gd name="connsiteX15" fmla="*/ 180975 w 2559331"/>
                <a:gd name="connsiteY15" fmla="*/ 0 h 692150"/>
                <a:gd name="connsiteX0" fmla="*/ 180975 w 2559331"/>
                <a:gd name="connsiteY0" fmla="*/ 0 h 688975"/>
                <a:gd name="connsiteX1" fmla="*/ 6350 w 2559331"/>
                <a:gd name="connsiteY1" fmla="*/ 152400 h 688975"/>
                <a:gd name="connsiteX2" fmla="*/ 9525 w 2559331"/>
                <a:gd name="connsiteY2" fmla="*/ 241300 h 688975"/>
                <a:gd name="connsiteX3" fmla="*/ 2454275 w 2559331"/>
                <a:gd name="connsiteY3" fmla="*/ 234950 h 688975"/>
                <a:gd name="connsiteX4" fmla="*/ 2454275 w 2559331"/>
                <a:gd name="connsiteY4" fmla="*/ 552450 h 688975"/>
                <a:gd name="connsiteX5" fmla="*/ 66675 w 2559331"/>
                <a:gd name="connsiteY5" fmla="*/ 565150 h 688975"/>
                <a:gd name="connsiteX6" fmla="*/ 88900 w 2559331"/>
                <a:gd name="connsiteY6" fmla="*/ 568325 h 688975"/>
                <a:gd name="connsiteX7" fmla="*/ 92075 w 2559331"/>
                <a:gd name="connsiteY7" fmla="*/ 520700 h 688975"/>
                <a:gd name="connsiteX8" fmla="*/ 0 w 2559331"/>
                <a:gd name="connsiteY8" fmla="*/ 593725 h 688975"/>
                <a:gd name="connsiteX9" fmla="*/ 6350 w 2559331"/>
                <a:gd name="connsiteY9" fmla="*/ 688975 h 688975"/>
                <a:gd name="connsiteX10" fmla="*/ 2559050 w 2559331"/>
                <a:gd name="connsiteY10" fmla="*/ 685800 h 688975"/>
                <a:gd name="connsiteX11" fmla="*/ 2552700 w 2559331"/>
                <a:gd name="connsiteY11" fmla="*/ 171450 h 688975"/>
                <a:gd name="connsiteX12" fmla="*/ 2466975 w 2559331"/>
                <a:gd name="connsiteY12" fmla="*/ 95250 h 688975"/>
                <a:gd name="connsiteX13" fmla="*/ 511175 w 2559331"/>
                <a:gd name="connsiteY13" fmla="*/ 184150 h 688975"/>
                <a:gd name="connsiteX14" fmla="*/ 180975 w 2559331"/>
                <a:gd name="connsiteY14" fmla="*/ 0 h 688975"/>
                <a:gd name="connsiteX0" fmla="*/ 180975 w 2572231"/>
                <a:gd name="connsiteY0" fmla="*/ 0 h 688975"/>
                <a:gd name="connsiteX1" fmla="*/ 6350 w 2572231"/>
                <a:gd name="connsiteY1" fmla="*/ 152400 h 688975"/>
                <a:gd name="connsiteX2" fmla="*/ 9525 w 2572231"/>
                <a:gd name="connsiteY2" fmla="*/ 241300 h 688975"/>
                <a:gd name="connsiteX3" fmla="*/ 2454275 w 2572231"/>
                <a:gd name="connsiteY3" fmla="*/ 234950 h 688975"/>
                <a:gd name="connsiteX4" fmla="*/ 2454275 w 2572231"/>
                <a:gd name="connsiteY4" fmla="*/ 552450 h 688975"/>
                <a:gd name="connsiteX5" fmla="*/ 66675 w 2572231"/>
                <a:gd name="connsiteY5" fmla="*/ 565150 h 688975"/>
                <a:gd name="connsiteX6" fmla="*/ 88900 w 2572231"/>
                <a:gd name="connsiteY6" fmla="*/ 568325 h 688975"/>
                <a:gd name="connsiteX7" fmla="*/ 92075 w 2572231"/>
                <a:gd name="connsiteY7" fmla="*/ 520700 h 688975"/>
                <a:gd name="connsiteX8" fmla="*/ 0 w 2572231"/>
                <a:gd name="connsiteY8" fmla="*/ 593725 h 688975"/>
                <a:gd name="connsiteX9" fmla="*/ 6350 w 2572231"/>
                <a:gd name="connsiteY9" fmla="*/ 688975 h 688975"/>
                <a:gd name="connsiteX10" fmla="*/ 2559050 w 2572231"/>
                <a:gd name="connsiteY10" fmla="*/ 685800 h 688975"/>
                <a:gd name="connsiteX11" fmla="*/ 2552700 w 2572231"/>
                <a:gd name="connsiteY11" fmla="*/ 171450 h 688975"/>
                <a:gd name="connsiteX12" fmla="*/ 2466975 w 2572231"/>
                <a:gd name="connsiteY12" fmla="*/ 95250 h 688975"/>
                <a:gd name="connsiteX13" fmla="*/ 511175 w 2572231"/>
                <a:gd name="connsiteY13" fmla="*/ 184150 h 688975"/>
                <a:gd name="connsiteX14" fmla="*/ 180975 w 2572231"/>
                <a:gd name="connsiteY14" fmla="*/ 0 h 688975"/>
                <a:gd name="connsiteX0" fmla="*/ 180975 w 2572231"/>
                <a:gd name="connsiteY0" fmla="*/ 0 h 688975"/>
                <a:gd name="connsiteX1" fmla="*/ 6350 w 2572231"/>
                <a:gd name="connsiteY1" fmla="*/ 152400 h 688975"/>
                <a:gd name="connsiteX2" fmla="*/ 9525 w 2572231"/>
                <a:gd name="connsiteY2" fmla="*/ 241300 h 688975"/>
                <a:gd name="connsiteX3" fmla="*/ 2454275 w 2572231"/>
                <a:gd name="connsiteY3" fmla="*/ 234950 h 688975"/>
                <a:gd name="connsiteX4" fmla="*/ 2454275 w 2572231"/>
                <a:gd name="connsiteY4" fmla="*/ 552450 h 688975"/>
                <a:gd name="connsiteX5" fmla="*/ 66675 w 2572231"/>
                <a:gd name="connsiteY5" fmla="*/ 565150 h 688975"/>
                <a:gd name="connsiteX6" fmla="*/ 88900 w 2572231"/>
                <a:gd name="connsiteY6" fmla="*/ 568325 h 688975"/>
                <a:gd name="connsiteX7" fmla="*/ 92075 w 2572231"/>
                <a:gd name="connsiteY7" fmla="*/ 520700 h 688975"/>
                <a:gd name="connsiteX8" fmla="*/ 0 w 2572231"/>
                <a:gd name="connsiteY8" fmla="*/ 593725 h 688975"/>
                <a:gd name="connsiteX9" fmla="*/ 6350 w 2572231"/>
                <a:gd name="connsiteY9" fmla="*/ 688975 h 688975"/>
                <a:gd name="connsiteX10" fmla="*/ 2559050 w 2572231"/>
                <a:gd name="connsiteY10" fmla="*/ 685800 h 688975"/>
                <a:gd name="connsiteX11" fmla="*/ 2552700 w 2572231"/>
                <a:gd name="connsiteY11" fmla="*/ 171450 h 688975"/>
                <a:gd name="connsiteX12" fmla="*/ 2466975 w 2572231"/>
                <a:gd name="connsiteY12" fmla="*/ 95250 h 688975"/>
                <a:gd name="connsiteX13" fmla="*/ 511175 w 2572231"/>
                <a:gd name="connsiteY13" fmla="*/ 184150 h 688975"/>
                <a:gd name="connsiteX14" fmla="*/ 180975 w 2572231"/>
                <a:gd name="connsiteY14" fmla="*/ 0 h 688975"/>
                <a:gd name="connsiteX0" fmla="*/ 180975 w 2574798"/>
                <a:gd name="connsiteY0" fmla="*/ 0 h 688975"/>
                <a:gd name="connsiteX1" fmla="*/ 6350 w 2574798"/>
                <a:gd name="connsiteY1" fmla="*/ 152400 h 688975"/>
                <a:gd name="connsiteX2" fmla="*/ 9525 w 2574798"/>
                <a:gd name="connsiteY2" fmla="*/ 241300 h 688975"/>
                <a:gd name="connsiteX3" fmla="*/ 2454275 w 2574798"/>
                <a:gd name="connsiteY3" fmla="*/ 234950 h 688975"/>
                <a:gd name="connsiteX4" fmla="*/ 2454275 w 2574798"/>
                <a:gd name="connsiteY4" fmla="*/ 552450 h 688975"/>
                <a:gd name="connsiteX5" fmla="*/ 66675 w 2574798"/>
                <a:gd name="connsiteY5" fmla="*/ 565150 h 688975"/>
                <a:gd name="connsiteX6" fmla="*/ 88900 w 2574798"/>
                <a:gd name="connsiteY6" fmla="*/ 568325 h 688975"/>
                <a:gd name="connsiteX7" fmla="*/ 92075 w 2574798"/>
                <a:gd name="connsiteY7" fmla="*/ 520700 h 688975"/>
                <a:gd name="connsiteX8" fmla="*/ 0 w 2574798"/>
                <a:gd name="connsiteY8" fmla="*/ 593725 h 688975"/>
                <a:gd name="connsiteX9" fmla="*/ 6350 w 2574798"/>
                <a:gd name="connsiteY9" fmla="*/ 688975 h 688975"/>
                <a:gd name="connsiteX10" fmla="*/ 2562225 w 2574798"/>
                <a:gd name="connsiteY10" fmla="*/ 666750 h 688975"/>
                <a:gd name="connsiteX11" fmla="*/ 2552700 w 2574798"/>
                <a:gd name="connsiteY11" fmla="*/ 171450 h 688975"/>
                <a:gd name="connsiteX12" fmla="*/ 2466975 w 2574798"/>
                <a:gd name="connsiteY12" fmla="*/ 95250 h 688975"/>
                <a:gd name="connsiteX13" fmla="*/ 511175 w 2574798"/>
                <a:gd name="connsiteY13" fmla="*/ 184150 h 688975"/>
                <a:gd name="connsiteX14" fmla="*/ 180975 w 2574798"/>
                <a:gd name="connsiteY14" fmla="*/ 0 h 688975"/>
                <a:gd name="connsiteX0" fmla="*/ 180975 w 2574798"/>
                <a:gd name="connsiteY0" fmla="*/ 0 h 688975"/>
                <a:gd name="connsiteX1" fmla="*/ 6350 w 2574798"/>
                <a:gd name="connsiteY1" fmla="*/ 152400 h 688975"/>
                <a:gd name="connsiteX2" fmla="*/ 9525 w 2574798"/>
                <a:gd name="connsiteY2" fmla="*/ 241300 h 688975"/>
                <a:gd name="connsiteX3" fmla="*/ 2454275 w 2574798"/>
                <a:gd name="connsiteY3" fmla="*/ 234950 h 688975"/>
                <a:gd name="connsiteX4" fmla="*/ 2454275 w 2574798"/>
                <a:gd name="connsiteY4" fmla="*/ 552450 h 688975"/>
                <a:gd name="connsiteX5" fmla="*/ 66675 w 2574798"/>
                <a:gd name="connsiteY5" fmla="*/ 565150 h 688975"/>
                <a:gd name="connsiteX6" fmla="*/ 88900 w 2574798"/>
                <a:gd name="connsiteY6" fmla="*/ 568325 h 688975"/>
                <a:gd name="connsiteX7" fmla="*/ 92075 w 2574798"/>
                <a:gd name="connsiteY7" fmla="*/ 520700 h 688975"/>
                <a:gd name="connsiteX8" fmla="*/ 0 w 2574798"/>
                <a:gd name="connsiteY8" fmla="*/ 593725 h 688975"/>
                <a:gd name="connsiteX9" fmla="*/ 6350 w 2574798"/>
                <a:gd name="connsiteY9" fmla="*/ 688975 h 688975"/>
                <a:gd name="connsiteX10" fmla="*/ 2562225 w 2574798"/>
                <a:gd name="connsiteY10" fmla="*/ 666750 h 688975"/>
                <a:gd name="connsiteX11" fmla="*/ 2552700 w 2574798"/>
                <a:gd name="connsiteY11" fmla="*/ 171450 h 688975"/>
                <a:gd name="connsiteX12" fmla="*/ 2466975 w 2574798"/>
                <a:gd name="connsiteY12" fmla="*/ 95250 h 688975"/>
                <a:gd name="connsiteX13" fmla="*/ 511175 w 2574798"/>
                <a:gd name="connsiteY13" fmla="*/ 184150 h 688975"/>
                <a:gd name="connsiteX14" fmla="*/ 180975 w 2574798"/>
                <a:gd name="connsiteY14" fmla="*/ 0 h 688975"/>
                <a:gd name="connsiteX0" fmla="*/ 180975 w 2577418"/>
                <a:gd name="connsiteY0" fmla="*/ 0 h 688975"/>
                <a:gd name="connsiteX1" fmla="*/ 6350 w 2577418"/>
                <a:gd name="connsiteY1" fmla="*/ 152400 h 688975"/>
                <a:gd name="connsiteX2" fmla="*/ 9525 w 2577418"/>
                <a:gd name="connsiteY2" fmla="*/ 241300 h 688975"/>
                <a:gd name="connsiteX3" fmla="*/ 2454275 w 2577418"/>
                <a:gd name="connsiteY3" fmla="*/ 234950 h 688975"/>
                <a:gd name="connsiteX4" fmla="*/ 2454275 w 2577418"/>
                <a:gd name="connsiteY4" fmla="*/ 552450 h 688975"/>
                <a:gd name="connsiteX5" fmla="*/ 66675 w 2577418"/>
                <a:gd name="connsiteY5" fmla="*/ 565150 h 688975"/>
                <a:gd name="connsiteX6" fmla="*/ 88900 w 2577418"/>
                <a:gd name="connsiteY6" fmla="*/ 568325 h 688975"/>
                <a:gd name="connsiteX7" fmla="*/ 92075 w 2577418"/>
                <a:gd name="connsiteY7" fmla="*/ 520700 h 688975"/>
                <a:gd name="connsiteX8" fmla="*/ 0 w 2577418"/>
                <a:gd name="connsiteY8" fmla="*/ 593725 h 688975"/>
                <a:gd name="connsiteX9" fmla="*/ 6350 w 2577418"/>
                <a:gd name="connsiteY9" fmla="*/ 688975 h 688975"/>
                <a:gd name="connsiteX10" fmla="*/ 2565400 w 2577418"/>
                <a:gd name="connsiteY10" fmla="*/ 688975 h 688975"/>
                <a:gd name="connsiteX11" fmla="*/ 2552700 w 2577418"/>
                <a:gd name="connsiteY11" fmla="*/ 171450 h 688975"/>
                <a:gd name="connsiteX12" fmla="*/ 2466975 w 2577418"/>
                <a:gd name="connsiteY12" fmla="*/ 95250 h 688975"/>
                <a:gd name="connsiteX13" fmla="*/ 511175 w 2577418"/>
                <a:gd name="connsiteY13" fmla="*/ 184150 h 688975"/>
                <a:gd name="connsiteX14" fmla="*/ 180975 w 2577418"/>
                <a:gd name="connsiteY14" fmla="*/ 0 h 688975"/>
                <a:gd name="connsiteX0" fmla="*/ 180975 w 2577418"/>
                <a:gd name="connsiteY0" fmla="*/ 0 h 688975"/>
                <a:gd name="connsiteX1" fmla="*/ 6350 w 2577418"/>
                <a:gd name="connsiteY1" fmla="*/ 152400 h 688975"/>
                <a:gd name="connsiteX2" fmla="*/ 9525 w 2577418"/>
                <a:gd name="connsiteY2" fmla="*/ 241300 h 688975"/>
                <a:gd name="connsiteX3" fmla="*/ 2454275 w 2577418"/>
                <a:gd name="connsiteY3" fmla="*/ 234950 h 688975"/>
                <a:gd name="connsiteX4" fmla="*/ 2454275 w 2577418"/>
                <a:gd name="connsiteY4" fmla="*/ 552450 h 688975"/>
                <a:gd name="connsiteX5" fmla="*/ 66675 w 2577418"/>
                <a:gd name="connsiteY5" fmla="*/ 565150 h 688975"/>
                <a:gd name="connsiteX6" fmla="*/ 88900 w 2577418"/>
                <a:gd name="connsiteY6" fmla="*/ 568325 h 688975"/>
                <a:gd name="connsiteX7" fmla="*/ 92075 w 2577418"/>
                <a:gd name="connsiteY7" fmla="*/ 520700 h 688975"/>
                <a:gd name="connsiteX8" fmla="*/ 0 w 2577418"/>
                <a:gd name="connsiteY8" fmla="*/ 593725 h 688975"/>
                <a:gd name="connsiteX9" fmla="*/ 6350 w 2577418"/>
                <a:gd name="connsiteY9" fmla="*/ 688975 h 688975"/>
                <a:gd name="connsiteX10" fmla="*/ 2565400 w 2577418"/>
                <a:gd name="connsiteY10" fmla="*/ 688975 h 688975"/>
                <a:gd name="connsiteX11" fmla="*/ 2552700 w 2577418"/>
                <a:gd name="connsiteY11" fmla="*/ 171450 h 688975"/>
                <a:gd name="connsiteX12" fmla="*/ 2466975 w 2577418"/>
                <a:gd name="connsiteY12" fmla="*/ 95250 h 688975"/>
                <a:gd name="connsiteX13" fmla="*/ 511175 w 2577418"/>
                <a:gd name="connsiteY13" fmla="*/ 184150 h 688975"/>
                <a:gd name="connsiteX14" fmla="*/ 180975 w 2577418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54275 w 2570812"/>
                <a:gd name="connsiteY3" fmla="*/ 234950 h 688975"/>
                <a:gd name="connsiteX4" fmla="*/ 2454275 w 2570812"/>
                <a:gd name="connsiteY4" fmla="*/ 552450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511175 w 2570812"/>
                <a:gd name="connsiteY13" fmla="*/ 1841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4275 w 2570812"/>
                <a:gd name="connsiteY4" fmla="*/ 552450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511175 w 2570812"/>
                <a:gd name="connsiteY13" fmla="*/ 1841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511175 w 2570812"/>
                <a:gd name="connsiteY13" fmla="*/ 1841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485775 w 2570812"/>
                <a:gd name="connsiteY13" fmla="*/ 1714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180975 w 2570812"/>
                <a:gd name="connsiteY13" fmla="*/ 0 h 688975"/>
                <a:gd name="connsiteX0" fmla="*/ 180975 w 2570812"/>
                <a:gd name="connsiteY0" fmla="*/ 31750 h 720725"/>
                <a:gd name="connsiteX1" fmla="*/ 6350 w 2570812"/>
                <a:gd name="connsiteY1" fmla="*/ 184150 h 720725"/>
                <a:gd name="connsiteX2" fmla="*/ 9525 w 2570812"/>
                <a:gd name="connsiteY2" fmla="*/ 273050 h 720725"/>
                <a:gd name="connsiteX3" fmla="*/ 2460625 w 2570812"/>
                <a:gd name="connsiteY3" fmla="*/ 279400 h 720725"/>
                <a:gd name="connsiteX4" fmla="*/ 2457450 w 2570812"/>
                <a:gd name="connsiteY4" fmla="*/ 593725 h 720725"/>
                <a:gd name="connsiteX5" fmla="*/ 66675 w 2570812"/>
                <a:gd name="connsiteY5" fmla="*/ 596900 h 720725"/>
                <a:gd name="connsiteX6" fmla="*/ 88900 w 2570812"/>
                <a:gd name="connsiteY6" fmla="*/ 600075 h 720725"/>
                <a:gd name="connsiteX7" fmla="*/ 92075 w 2570812"/>
                <a:gd name="connsiteY7" fmla="*/ 552450 h 720725"/>
                <a:gd name="connsiteX8" fmla="*/ 0 w 2570812"/>
                <a:gd name="connsiteY8" fmla="*/ 625475 h 720725"/>
                <a:gd name="connsiteX9" fmla="*/ 6350 w 2570812"/>
                <a:gd name="connsiteY9" fmla="*/ 720725 h 720725"/>
                <a:gd name="connsiteX10" fmla="*/ 2565400 w 2570812"/>
                <a:gd name="connsiteY10" fmla="*/ 720725 h 720725"/>
                <a:gd name="connsiteX11" fmla="*/ 2552700 w 2570812"/>
                <a:gd name="connsiteY11" fmla="*/ 203200 h 720725"/>
                <a:gd name="connsiteX12" fmla="*/ 2336800 w 2570812"/>
                <a:gd name="connsiteY12" fmla="*/ 0 h 720725"/>
                <a:gd name="connsiteX13" fmla="*/ 180975 w 2570812"/>
                <a:gd name="connsiteY13" fmla="*/ 31750 h 72072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352675 w 2570812"/>
                <a:gd name="connsiteY12" fmla="*/ 19050 h 688975"/>
                <a:gd name="connsiteX13" fmla="*/ 180975 w 2570812"/>
                <a:gd name="connsiteY13" fmla="*/ 0 h 6889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352675 w 2570812"/>
                <a:gd name="connsiteY12" fmla="*/ 44450 h 714375"/>
                <a:gd name="connsiteX13" fmla="*/ 225425 w 2570812"/>
                <a:gd name="connsiteY13" fmla="*/ 0 h 7143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308225 w 2570812"/>
                <a:gd name="connsiteY12" fmla="*/ 12700 h 714375"/>
                <a:gd name="connsiteX13" fmla="*/ 225425 w 2570812"/>
                <a:gd name="connsiteY13" fmla="*/ 0 h 7143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295525 w 2570812"/>
                <a:gd name="connsiteY12" fmla="*/ 0 h 714375"/>
                <a:gd name="connsiteX13" fmla="*/ 225425 w 2570812"/>
                <a:gd name="connsiteY13" fmla="*/ 0 h 7143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295525 w 2570812"/>
                <a:gd name="connsiteY12" fmla="*/ 0 h 714375"/>
                <a:gd name="connsiteX13" fmla="*/ 225425 w 2570812"/>
                <a:gd name="connsiteY13" fmla="*/ 0 h 714375"/>
                <a:gd name="connsiteX0" fmla="*/ 225425 w 2572985"/>
                <a:gd name="connsiteY0" fmla="*/ 0 h 714375"/>
                <a:gd name="connsiteX1" fmla="*/ 6350 w 2572985"/>
                <a:gd name="connsiteY1" fmla="*/ 177800 h 714375"/>
                <a:gd name="connsiteX2" fmla="*/ 9525 w 2572985"/>
                <a:gd name="connsiteY2" fmla="*/ 266700 h 714375"/>
                <a:gd name="connsiteX3" fmla="*/ 2460625 w 2572985"/>
                <a:gd name="connsiteY3" fmla="*/ 273050 h 714375"/>
                <a:gd name="connsiteX4" fmla="*/ 2457450 w 2572985"/>
                <a:gd name="connsiteY4" fmla="*/ 587375 h 714375"/>
                <a:gd name="connsiteX5" fmla="*/ 66675 w 2572985"/>
                <a:gd name="connsiteY5" fmla="*/ 590550 h 714375"/>
                <a:gd name="connsiteX6" fmla="*/ 88900 w 2572985"/>
                <a:gd name="connsiteY6" fmla="*/ 593725 h 714375"/>
                <a:gd name="connsiteX7" fmla="*/ 92075 w 2572985"/>
                <a:gd name="connsiteY7" fmla="*/ 546100 h 714375"/>
                <a:gd name="connsiteX8" fmla="*/ 0 w 2572985"/>
                <a:gd name="connsiteY8" fmla="*/ 619125 h 714375"/>
                <a:gd name="connsiteX9" fmla="*/ 6350 w 2572985"/>
                <a:gd name="connsiteY9" fmla="*/ 714375 h 714375"/>
                <a:gd name="connsiteX10" fmla="*/ 2565400 w 2572985"/>
                <a:gd name="connsiteY10" fmla="*/ 714375 h 714375"/>
                <a:gd name="connsiteX11" fmla="*/ 2565567 w 2572985"/>
                <a:gd name="connsiteY11" fmla="*/ 205427 h 714375"/>
                <a:gd name="connsiteX12" fmla="*/ 2295525 w 2572985"/>
                <a:gd name="connsiteY12" fmla="*/ 0 h 714375"/>
                <a:gd name="connsiteX13" fmla="*/ 225425 w 2572985"/>
                <a:gd name="connsiteY13" fmla="*/ 0 h 714375"/>
                <a:gd name="connsiteX0" fmla="*/ 225425 w 2575763"/>
                <a:gd name="connsiteY0" fmla="*/ 0 h 714375"/>
                <a:gd name="connsiteX1" fmla="*/ 6350 w 2575763"/>
                <a:gd name="connsiteY1" fmla="*/ 177800 h 714375"/>
                <a:gd name="connsiteX2" fmla="*/ 9525 w 2575763"/>
                <a:gd name="connsiteY2" fmla="*/ 266700 h 714375"/>
                <a:gd name="connsiteX3" fmla="*/ 2460625 w 2575763"/>
                <a:gd name="connsiteY3" fmla="*/ 273050 h 714375"/>
                <a:gd name="connsiteX4" fmla="*/ 2457450 w 2575763"/>
                <a:gd name="connsiteY4" fmla="*/ 587375 h 714375"/>
                <a:gd name="connsiteX5" fmla="*/ 66675 w 2575763"/>
                <a:gd name="connsiteY5" fmla="*/ 590550 h 714375"/>
                <a:gd name="connsiteX6" fmla="*/ 88900 w 2575763"/>
                <a:gd name="connsiteY6" fmla="*/ 593725 h 714375"/>
                <a:gd name="connsiteX7" fmla="*/ 92075 w 2575763"/>
                <a:gd name="connsiteY7" fmla="*/ 546100 h 714375"/>
                <a:gd name="connsiteX8" fmla="*/ 0 w 2575763"/>
                <a:gd name="connsiteY8" fmla="*/ 619125 h 714375"/>
                <a:gd name="connsiteX9" fmla="*/ 6350 w 2575763"/>
                <a:gd name="connsiteY9" fmla="*/ 714375 h 714375"/>
                <a:gd name="connsiteX10" fmla="*/ 2565400 w 2575763"/>
                <a:gd name="connsiteY10" fmla="*/ 714375 h 714375"/>
                <a:gd name="connsiteX11" fmla="*/ 2574145 w 2575763"/>
                <a:gd name="connsiteY11" fmla="*/ 205427 h 714375"/>
                <a:gd name="connsiteX12" fmla="*/ 2295525 w 2575763"/>
                <a:gd name="connsiteY12" fmla="*/ 0 h 714375"/>
                <a:gd name="connsiteX13" fmla="*/ 225425 w 2575763"/>
                <a:gd name="connsiteY13" fmla="*/ 0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75763" h="714375">
                  <a:moveTo>
                    <a:pt x="225425" y="0"/>
                  </a:moveTo>
                  <a:lnTo>
                    <a:pt x="6350" y="177800"/>
                  </a:lnTo>
                  <a:lnTo>
                    <a:pt x="9525" y="266700"/>
                  </a:lnTo>
                  <a:lnTo>
                    <a:pt x="2460625" y="273050"/>
                  </a:lnTo>
                  <a:cubicBezTo>
                    <a:pt x="2459567" y="377825"/>
                    <a:pt x="2458508" y="482600"/>
                    <a:pt x="2457450" y="587375"/>
                  </a:cubicBezTo>
                  <a:lnTo>
                    <a:pt x="66675" y="590550"/>
                  </a:lnTo>
                  <a:cubicBezTo>
                    <a:pt x="69850" y="588433"/>
                    <a:pt x="85725" y="595842"/>
                    <a:pt x="88900" y="593725"/>
                  </a:cubicBezTo>
                  <a:lnTo>
                    <a:pt x="92075" y="546100"/>
                  </a:lnTo>
                  <a:lnTo>
                    <a:pt x="0" y="619125"/>
                  </a:lnTo>
                  <a:lnTo>
                    <a:pt x="6350" y="714375"/>
                  </a:lnTo>
                  <a:lnTo>
                    <a:pt x="2565400" y="714375"/>
                  </a:lnTo>
                  <a:cubicBezTo>
                    <a:pt x="2583392" y="672042"/>
                    <a:pt x="2572028" y="381110"/>
                    <a:pt x="2574145" y="205427"/>
                  </a:cubicBezTo>
                  <a:cubicBezTo>
                    <a:pt x="2488420" y="123935"/>
                    <a:pt x="2381250" y="65617"/>
                    <a:pt x="2295525" y="0"/>
                  </a:cubicBezTo>
                  <a:lnTo>
                    <a:pt x="225425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27" name="Rectangle 22">
              <a:extLst>
                <a:ext uri="{FF2B5EF4-FFF2-40B4-BE49-F238E27FC236}">
                  <a16:creationId xmlns="" xmlns:a16="http://schemas.microsoft.com/office/drawing/2014/main" id="{18AB6CFE-27EC-43E9-B610-E6B88331E39E}"/>
                </a:ext>
              </a:extLst>
            </p:cNvPr>
            <p:cNvSpPr/>
            <p:nvPr/>
          </p:nvSpPr>
          <p:spPr>
            <a:xfrm rot="16200000">
              <a:off x="1414123" y="2953197"/>
              <a:ext cx="2918164" cy="394869"/>
            </a:xfrm>
            <a:custGeom>
              <a:avLst/>
              <a:gdLst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264" h="321543">
                  <a:moveTo>
                    <a:pt x="0" y="0"/>
                  </a:moveTo>
                  <a:lnTo>
                    <a:pt x="2376264" y="0"/>
                  </a:lnTo>
                  <a:lnTo>
                    <a:pt x="2376264" y="321543"/>
                  </a:lnTo>
                  <a:lnTo>
                    <a:pt x="0" y="321543"/>
                  </a:lnTo>
                  <a:cubicBezTo>
                    <a:pt x="34925" y="258812"/>
                    <a:pt x="50800" y="110356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8" name="Freeform 18">
              <a:extLst>
                <a:ext uri="{FF2B5EF4-FFF2-40B4-BE49-F238E27FC236}">
                  <a16:creationId xmlns="" xmlns:a16="http://schemas.microsoft.com/office/drawing/2014/main" id="{C1A0F8C6-CF31-4482-B785-4563BB047E6F}"/>
                </a:ext>
              </a:extLst>
            </p:cNvPr>
            <p:cNvSpPr/>
            <p:nvPr/>
          </p:nvSpPr>
          <p:spPr>
            <a:xfrm rot="16200000">
              <a:off x="661600" y="2695495"/>
              <a:ext cx="3197023" cy="682332"/>
            </a:xfrm>
            <a:custGeom>
              <a:avLst/>
              <a:gdLst>
                <a:gd name="connsiteX0" fmla="*/ 47625 w 2552700"/>
                <a:gd name="connsiteY0" fmla="*/ 374650 h 685800"/>
                <a:gd name="connsiteX1" fmla="*/ 0 w 2552700"/>
                <a:gd name="connsiteY1" fmla="*/ 422275 h 685800"/>
                <a:gd name="connsiteX2" fmla="*/ 447675 w 2552700"/>
                <a:gd name="connsiteY2" fmla="*/ 685800 h 685800"/>
                <a:gd name="connsiteX3" fmla="*/ 2549525 w 2552700"/>
                <a:gd name="connsiteY3" fmla="*/ 615950 h 685800"/>
                <a:gd name="connsiteX4" fmla="*/ 2552700 w 2552700"/>
                <a:gd name="connsiteY4" fmla="*/ 273050 h 685800"/>
                <a:gd name="connsiteX5" fmla="*/ 1384300 w 2552700"/>
                <a:gd name="connsiteY5" fmla="*/ 0 h 685800"/>
                <a:gd name="connsiteX6" fmla="*/ 6350 w 2552700"/>
                <a:gd name="connsiteY6" fmla="*/ 168275 h 685800"/>
                <a:gd name="connsiteX7" fmla="*/ 3175 w 2552700"/>
                <a:gd name="connsiteY7" fmla="*/ 206375 h 685800"/>
                <a:gd name="connsiteX8" fmla="*/ 463550 w 2552700"/>
                <a:gd name="connsiteY8" fmla="*/ 374650 h 685800"/>
                <a:gd name="connsiteX9" fmla="*/ 2520950 w 2552700"/>
                <a:gd name="connsiteY9" fmla="*/ 333375 h 685800"/>
                <a:gd name="connsiteX10" fmla="*/ 2501900 w 2552700"/>
                <a:gd name="connsiteY10" fmla="*/ 549275 h 685800"/>
                <a:gd name="connsiteX11" fmla="*/ 473075 w 2552700"/>
                <a:gd name="connsiteY11" fmla="*/ 622300 h 685800"/>
                <a:gd name="connsiteX12" fmla="*/ 47625 w 2552700"/>
                <a:gd name="connsiteY12" fmla="*/ 374650 h 685800"/>
                <a:gd name="connsiteX0" fmla="*/ 47625 w 2552700"/>
                <a:gd name="connsiteY0" fmla="*/ 263525 h 574675"/>
                <a:gd name="connsiteX1" fmla="*/ 0 w 2552700"/>
                <a:gd name="connsiteY1" fmla="*/ 311150 h 574675"/>
                <a:gd name="connsiteX2" fmla="*/ 447675 w 2552700"/>
                <a:gd name="connsiteY2" fmla="*/ 574675 h 574675"/>
                <a:gd name="connsiteX3" fmla="*/ 2549525 w 2552700"/>
                <a:gd name="connsiteY3" fmla="*/ 504825 h 574675"/>
                <a:gd name="connsiteX4" fmla="*/ 2552700 w 2552700"/>
                <a:gd name="connsiteY4" fmla="*/ 161925 h 574675"/>
                <a:gd name="connsiteX5" fmla="*/ 1552575 w 2552700"/>
                <a:gd name="connsiteY5" fmla="*/ 0 h 574675"/>
                <a:gd name="connsiteX6" fmla="*/ 6350 w 2552700"/>
                <a:gd name="connsiteY6" fmla="*/ 57150 h 574675"/>
                <a:gd name="connsiteX7" fmla="*/ 3175 w 2552700"/>
                <a:gd name="connsiteY7" fmla="*/ 95250 h 574675"/>
                <a:gd name="connsiteX8" fmla="*/ 463550 w 2552700"/>
                <a:gd name="connsiteY8" fmla="*/ 263525 h 574675"/>
                <a:gd name="connsiteX9" fmla="*/ 2520950 w 2552700"/>
                <a:gd name="connsiteY9" fmla="*/ 222250 h 574675"/>
                <a:gd name="connsiteX10" fmla="*/ 2501900 w 2552700"/>
                <a:gd name="connsiteY10" fmla="*/ 438150 h 574675"/>
                <a:gd name="connsiteX11" fmla="*/ 473075 w 2552700"/>
                <a:gd name="connsiteY11" fmla="*/ 511175 h 574675"/>
                <a:gd name="connsiteX12" fmla="*/ 47625 w 2552700"/>
                <a:gd name="connsiteY12" fmla="*/ 263525 h 574675"/>
                <a:gd name="connsiteX0" fmla="*/ 47625 w 2552700"/>
                <a:gd name="connsiteY0" fmla="*/ 244475 h 555625"/>
                <a:gd name="connsiteX1" fmla="*/ 0 w 2552700"/>
                <a:gd name="connsiteY1" fmla="*/ 292100 h 555625"/>
                <a:gd name="connsiteX2" fmla="*/ 447675 w 2552700"/>
                <a:gd name="connsiteY2" fmla="*/ 555625 h 555625"/>
                <a:gd name="connsiteX3" fmla="*/ 2549525 w 2552700"/>
                <a:gd name="connsiteY3" fmla="*/ 485775 h 555625"/>
                <a:gd name="connsiteX4" fmla="*/ 2552700 w 2552700"/>
                <a:gd name="connsiteY4" fmla="*/ 142875 h 555625"/>
                <a:gd name="connsiteX5" fmla="*/ 1606550 w 2552700"/>
                <a:gd name="connsiteY5" fmla="*/ 0 h 555625"/>
                <a:gd name="connsiteX6" fmla="*/ 6350 w 2552700"/>
                <a:gd name="connsiteY6" fmla="*/ 38100 h 555625"/>
                <a:gd name="connsiteX7" fmla="*/ 3175 w 2552700"/>
                <a:gd name="connsiteY7" fmla="*/ 76200 h 555625"/>
                <a:gd name="connsiteX8" fmla="*/ 463550 w 2552700"/>
                <a:gd name="connsiteY8" fmla="*/ 244475 h 555625"/>
                <a:gd name="connsiteX9" fmla="*/ 2520950 w 2552700"/>
                <a:gd name="connsiteY9" fmla="*/ 203200 h 555625"/>
                <a:gd name="connsiteX10" fmla="*/ 2501900 w 2552700"/>
                <a:gd name="connsiteY10" fmla="*/ 419100 h 555625"/>
                <a:gd name="connsiteX11" fmla="*/ 473075 w 2552700"/>
                <a:gd name="connsiteY11" fmla="*/ 492125 h 555625"/>
                <a:gd name="connsiteX12" fmla="*/ 47625 w 2552700"/>
                <a:gd name="connsiteY12" fmla="*/ 244475 h 555625"/>
                <a:gd name="connsiteX0" fmla="*/ 47625 w 2585519"/>
                <a:gd name="connsiteY0" fmla="*/ 244475 h 555625"/>
                <a:gd name="connsiteX1" fmla="*/ 0 w 2585519"/>
                <a:gd name="connsiteY1" fmla="*/ 292100 h 555625"/>
                <a:gd name="connsiteX2" fmla="*/ 447675 w 2585519"/>
                <a:gd name="connsiteY2" fmla="*/ 555625 h 555625"/>
                <a:gd name="connsiteX3" fmla="*/ 2549525 w 2585519"/>
                <a:gd name="connsiteY3" fmla="*/ 485775 h 555625"/>
                <a:gd name="connsiteX4" fmla="*/ 2552700 w 2585519"/>
                <a:gd name="connsiteY4" fmla="*/ 142875 h 555625"/>
                <a:gd name="connsiteX5" fmla="*/ 1606550 w 2585519"/>
                <a:gd name="connsiteY5" fmla="*/ 0 h 555625"/>
                <a:gd name="connsiteX6" fmla="*/ 6350 w 2585519"/>
                <a:gd name="connsiteY6" fmla="*/ 38100 h 555625"/>
                <a:gd name="connsiteX7" fmla="*/ 3175 w 2585519"/>
                <a:gd name="connsiteY7" fmla="*/ 76200 h 555625"/>
                <a:gd name="connsiteX8" fmla="*/ 463550 w 2585519"/>
                <a:gd name="connsiteY8" fmla="*/ 244475 h 555625"/>
                <a:gd name="connsiteX9" fmla="*/ 2520950 w 2585519"/>
                <a:gd name="connsiteY9" fmla="*/ 203200 h 555625"/>
                <a:gd name="connsiteX10" fmla="*/ 2501900 w 2585519"/>
                <a:gd name="connsiteY10" fmla="*/ 419100 h 555625"/>
                <a:gd name="connsiteX11" fmla="*/ 473075 w 2585519"/>
                <a:gd name="connsiteY11" fmla="*/ 492125 h 555625"/>
                <a:gd name="connsiteX12" fmla="*/ 47625 w 2585519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520950 w 2599371"/>
                <a:gd name="connsiteY9" fmla="*/ 203200 h 555625"/>
                <a:gd name="connsiteX10" fmla="*/ 2501900 w 2599371"/>
                <a:gd name="connsiteY10" fmla="*/ 41910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95550 w 2599371"/>
                <a:gd name="connsiteY9" fmla="*/ 206375 h 555625"/>
                <a:gd name="connsiteX10" fmla="*/ 2501900 w 2599371"/>
                <a:gd name="connsiteY10" fmla="*/ 41910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95550 w 2599371"/>
                <a:gd name="connsiteY9" fmla="*/ 206375 h 555625"/>
                <a:gd name="connsiteX10" fmla="*/ 2527300 w 2599371"/>
                <a:gd name="connsiteY10" fmla="*/ 307975 h 555625"/>
                <a:gd name="connsiteX11" fmla="*/ 2501900 w 2599371"/>
                <a:gd name="connsiteY11" fmla="*/ 419100 h 555625"/>
                <a:gd name="connsiteX12" fmla="*/ 473075 w 2599371"/>
                <a:gd name="connsiteY12" fmla="*/ 492125 h 555625"/>
                <a:gd name="connsiteX13" fmla="*/ 47625 w 2599371"/>
                <a:gd name="connsiteY13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95550 w 2599371"/>
                <a:gd name="connsiteY9" fmla="*/ 206375 h 555625"/>
                <a:gd name="connsiteX10" fmla="*/ 2527300 w 2599371"/>
                <a:gd name="connsiteY10" fmla="*/ 307975 h 555625"/>
                <a:gd name="connsiteX11" fmla="*/ 2479675 w 2599371"/>
                <a:gd name="connsiteY11" fmla="*/ 425450 h 555625"/>
                <a:gd name="connsiteX12" fmla="*/ 473075 w 2599371"/>
                <a:gd name="connsiteY12" fmla="*/ 492125 h 555625"/>
                <a:gd name="connsiteX13" fmla="*/ 47625 w 2599371"/>
                <a:gd name="connsiteY13" fmla="*/ 244475 h 555625"/>
                <a:gd name="connsiteX0" fmla="*/ 47625 w 2740156"/>
                <a:gd name="connsiteY0" fmla="*/ 244475 h 555625"/>
                <a:gd name="connsiteX1" fmla="*/ 0 w 2740156"/>
                <a:gd name="connsiteY1" fmla="*/ 292100 h 555625"/>
                <a:gd name="connsiteX2" fmla="*/ 447675 w 2740156"/>
                <a:gd name="connsiteY2" fmla="*/ 555625 h 555625"/>
                <a:gd name="connsiteX3" fmla="*/ 2549525 w 2740156"/>
                <a:gd name="connsiteY3" fmla="*/ 485775 h 555625"/>
                <a:gd name="connsiteX4" fmla="*/ 2552700 w 2740156"/>
                <a:gd name="connsiteY4" fmla="*/ 142875 h 555625"/>
                <a:gd name="connsiteX5" fmla="*/ 1606550 w 2740156"/>
                <a:gd name="connsiteY5" fmla="*/ 0 h 555625"/>
                <a:gd name="connsiteX6" fmla="*/ 6350 w 2740156"/>
                <a:gd name="connsiteY6" fmla="*/ 38100 h 555625"/>
                <a:gd name="connsiteX7" fmla="*/ 3175 w 2740156"/>
                <a:gd name="connsiteY7" fmla="*/ 76200 h 555625"/>
                <a:gd name="connsiteX8" fmla="*/ 463550 w 2740156"/>
                <a:gd name="connsiteY8" fmla="*/ 244475 h 555625"/>
                <a:gd name="connsiteX9" fmla="*/ 2495550 w 2740156"/>
                <a:gd name="connsiteY9" fmla="*/ 206375 h 555625"/>
                <a:gd name="connsiteX10" fmla="*/ 2479675 w 2740156"/>
                <a:gd name="connsiteY10" fmla="*/ 425450 h 555625"/>
                <a:gd name="connsiteX11" fmla="*/ 473075 w 2740156"/>
                <a:gd name="connsiteY11" fmla="*/ 492125 h 555625"/>
                <a:gd name="connsiteX12" fmla="*/ 47625 w 2740156"/>
                <a:gd name="connsiteY12" fmla="*/ 244475 h 555625"/>
                <a:gd name="connsiteX0" fmla="*/ 47625 w 2646925"/>
                <a:gd name="connsiteY0" fmla="*/ 244475 h 555625"/>
                <a:gd name="connsiteX1" fmla="*/ 0 w 2646925"/>
                <a:gd name="connsiteY1" fmla="*/ 292100 h 555625"/>
                <a:gd name="connsiteX2" fmla="*/ 447675 w 2646925"/>
                <a:gd name="connsiteY2" fmla="*/ 555625 h 555625"/>
                <a:gd name="connsiteX3" fmla="*/ 2549525 w 2646925"/>
                <a:gd name="connsiteY3" fmla="*/ 485775 h 555625"/>
                <a:gd name="connsiteX4" fmla="*/ 2552700 w 2646925"/>
                <a:gd name="connsiteY4" fmla="*/ 142875 h 555625"/>
                <a:gd name="connsiteX5" fmla="*/ 1606550 w 2646925"/>
                <a:gd name="connsiteY5" fmla="*/ 0 h 555625"/>
                <a:gd name="connsiteX6" fmla="*/ 6350 w 2646925"/>
                <a:gd name="connsiteY6" fmla="*/ 38100 h 555625"/>
                <a:gd name="connsiteX7" fmla="*/ 3175 w 2646925"/>
                <a:gd name="connsiteY7" fmla="*/ 76200 h 555625"/>
                <a:gd name="connsiteX8" fmla="*/ 463550 w 2646925"/>
                <a:gd name="connsiteY8" fmla="*/ 244475 h 555625"/>
                <a:gd name="connsiteX9" fmla="*/ 2495550 w 2646925"/>
                <a:gd name="connsiteY9" fmla="*/ 206375 h 555625"/>
                <a:gd name="connsiteX10" fmla="*/ 2479675 w 2646925"/>
                <a:gd name="connsiteY10" fmla="*/ 425450 h 555625"/>
                <a:gd name="connsiteX11" fmla="*/ 473075 w 2646925"/>
                <a:gd name="connsiteY11" fmla="*/ 492125 h 555625"/>
                <a:gd name="connsiteX12" fmla="*/ 47625 w 2646925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95550 w 2599371"/>
                <a:gd name="connsiteY9" fmla="*/ 206375 h 555625"/>
                <a:gd name="connsiteX10" fmla="*/ 2479675 w 2599371"/>
                <a:gd name="connsiteY10" fmla="*/ 42545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70150 w 2599371"/>
                <a:gd name="connsiteY9" fmla="*/ 209550 h 555625"/>
                <a:gd name="connsiteX10" fmla="*/ 2479675 w 2599371"/>
                <a:gd name="connsiteY10" fmla="*/ 42545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70150 w 2599371"/>
                <a:gd name="connsiteY9" fmla="*/ 209550 h 555625"/>
                <a:gd name="connsiteX10" fmla="*/ 2479675 w 2599371"/>
                <a:gd name="connsiteY10" fmla="*/ 42545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70150 w 2599371"/>
                <a:gd name="connsiteY9" fmla="*/ 209550 h 555625"/>
                <a:gd name="connsiteX10" fmla="*/ 2479675 w 2599371"/>
                <a:gd name="connsiteY10" fmla="*/ 42545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24625 w 2608121"/>
                <a:gd name="connsiteY0" fmla="*/ 244475 h 555625"/>
                <a:gd name="connsiteX1" fmla="*/ 8750 w 2608121"/>
                <a:gd name="connsiteY1" fmla="*/ 292100 h 555625"/>
                <a:gd name="connsiteX2" fmla="*/ 456425 w 2608121"/>
                <a:gd name="connsiteY2" fmla="*/ 555625 h 555625"/>
                <a:gd name="connsiteX3" fmla="*/ 2558275 w 2608121"/>
                <a:gd name="connsiteY3" fmla="*/ 485775 h 555625"/>
                <a:gd name="connsiteX4" fmla="*/ 2561450 w 2608121"/>
                <a:gd name="connsiteY4" fmla="*/ 142875 h 555625"/>
                <a:gd name="connsiteX5" fmla="*/ 1615300 w 2608121"/>
                <a:gd name="connsiteY5" fmla="*/ 0 h 555625"/>
                <a:gd name="connsiteX6" fmla="*/ 15100 w 2608121"/>
                <a:gd name="connsiteY6" fmla="*/ 38100 h 555625"/>
                <a:gd name="connsiteX7" fmla="*/ 11925 w 2608121"/>
                <a:gd name="connsiteY7" fmla="*/ 76200 h 555625"/>
                <a:gd name="connsiteX8" fmla="*/ 472300 w 2608121"/>
                <a:gd name="connsiteY8" fmla="*/ 244475 h 555625"/>
                <a:gd name="connsiteX9" fmla="*/ 2478900 w 2608121"/>
                <a:gd name="connsiteY9" fmla="*/ 209550 h 555625"/>
                <a:gd name="connsiteX10" fmla="*/ 2488425 w 2608121"/>
                <a:gd name="connsiteY10" fmla="*/ 425450 h 555625"/>
                <a:gd name="connsiteX11" fmla="*/ 481825 w 2608121"/>
                <a:gd name="connsiteY11" fmla="*/ 492125 h 555625"/>
                <a:gd name="connsiteX12" fmla="*/ 24625 w 2608121"/>
                <a:gd name="connsiteY12" fmla="*/ 244475 h 555625"/>
                <a:gd name="connsiteX0" fmla="*/ 20208 w 2622754"/>
                <a:gd name="connsiteY0" fmla="*/ 244475 h 555625"/>
                <a:gd name="connsiteX1" fmla="*/ 23383 w 2622754"/>
                <a:gd name="connsiteY1" fmla="*/ 292100 h 555625"/>
                <a:gd name="connsiteX2" fmla="*/ 471058 w 2622754"/>
                <a:gd name="connsiteY2" fmla="*/ 555625 h 555625"/>
                <a:gd name="connsiteX3" fmla="*/ 2572908 w 2622754"/>
                <a:gd name="connsiteY3" fmla="*/ 485775 h 555625"/>
                <a:gd name="connsiteX4" fmla="*/ 2576083 w 2622754"/>
                <a:gd name="connsiteY4" fmla="*/ 142875 h 555625"/>
                <a:gd name="connsiteX5" fmla="*/ 1629933 w 2622754"/>
                <a:gd name="connsiteY5" fmla="*/ 0 h 555625"/>
                <a:gd name="connsiteX6" fmla="*/ 29733 w 2622754"/>
                <a:gd name="connsiteY6" fmla="*/ 38100 h 555625"/>
                <a:gd name="connsiteX7" fmla="*/ 26558 w 2622754"/>
                <a:gd name="connsiteY7" fmla="*/ 76200 h 555625"/>
                <a:gd name="connsiteX8" fmla="*/ 486933 w 2622754"/>
                <a:gd name="connsiteY8" fmla="*/ 244475 h 555625"/>
                <a:gd name="connsiteX9" fmla="*/ 2493533 w 2622754"/>
                <a:gd name="connsiteY9" fmla="*/ 209550 h 555625"/>
                <a:gd name="connsiteX10" fmla="*/ 2503058 w 2622754"/>
                <a:gd name="connsiteY10" fmla="*/ 425450 h 555625"/>
                <a:gd name="connsiteX11" fmla="*/ 496458 w 2622754"/>
                <a:gd name="connsiteY11" fmla="*/ 492125 h 555625"/>
                <a:gd name="connsiteX12" fmla="*/ 20208 w 2622754"/>
                <a:gd name="connsiteY12" fmla="*/ 244475 h 555625"/>
                <a:gd name="connsiteX0" fmla="*/ 63500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70150 w 2599371"/>
                <a:gd name="connsiteY9" fmla="*/ 209550 h 555625"/>
                <a:gd name="connsiteX10" fmla="*/ 2479675 w 2599371"/>
                <a:gd name="connsiteY10" fmla="*/ 425450 h 555625"/>
                <a:gd name="connsiteX11" fmla="*/ 473075 w 2599371"/>
                <a:gd name="connsiteY11" fmla="*/ 492125 h 555625"/>
                <a:gd name="connsiteX12" fmla="*/ 63500 w 2599371"/>
                <a:gd name="connsiteY12" fmla="*/ 244475 h 555625"/>
                <a:gd name="connsiteX0" fmla="*/ 63500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70150 w 2599371"/>
                <a:gd name="connsiteY9" fmla="*/ 209550 h 555625"/>
                <a:gd name="connsiteX10" fmla="*/ 2479675 w 2599371"/>
                <a:gd name="connsiteY10" fmla="*/ 425450 h 555625"/>
                <a:gd name="connsiteX11" fmla="*/ 485775 w 2599371"/>
                <a:gd name="connsiteY11" fmla="*/ 488950 h 555625"/>
                <a:gd name="connsiteX12" fmla="*/ 63500 w 2599371"/>
                <a:gd name="connsiteY12" fmla="*/ 244475 h 555625"/>
                <a:gd name="connsiteX0" fmla="*/ 96355 w 2632226"/>
                <a:gd name="connsiteY0" fmla="*/ 244475 h 555625"/>
                <a:gd name="connsiteX1" fmla="*/ 36030 w 2632226"/>
                <a:gd name="connsiteY1" fmla="*/ 247650 h 555625"/>
                <a:gd name="connsiteX2" fmla="*/ 32855 w 2632226"/>
                <a:gd name="connsiteY2" fmla="*/ 292100 h 555625"/>
                <a:gd name="connsiteX3" fmla="*/ 480530 w 2632226"/>
                <a:gd name="connsiteY3" fmla="*/ 555625 h 555625"/>
                <a:gd name="connsiteX4" fmla="*/ 2582380 w 2632226"/>
                <a:gd name="connsiteY4" fmla="*/ 485775 h 555625"/>
                <a:gd name="connsiteX5" fmla="*/ 2585555 w 2632226"/>
                <a:gd name="connsiteY5" fmla="*/ 142875 h 555625"/>
                <a:gd name="connsiteX6" fmla="*/ 1639405 w 2632226"/>
                <a:gd name="connsiteY6" fmla="*/ 0 h 555625"/>
                <a:gd name="connsiteX7" fmla="*/ 39205 w 2632226"/>
                <a:gd name="connsiteY7" fmla="*/ 38100 h 555625"/>
                <a:gd name="connsiteX8" fmla="*/ 36030 w 2632226"/>
                <a:gd name="connsiteY8" fmla="*/ 76200 h 555625"/>
                <a:gd name="connsiteX9" fmla="*/ 496405 w 2632226"/>
                <a:gd name="connsiteY9" fmla="*/ 244475 h 555625"/>
                <a:gd name="connsiteX10" fmla="*/ 2503005 w 2632226"/>
                <a:gd name="connsiteY10" fmla="*/ 209550 h 555625"/>
                <a:gd name="connsiteX11" fmla="*/ 2512530 w 2632226"/>
                <a:gd name="connsiteY11" fmla="*/ 425450 h 555625"/>
                <a:gd name="connsiteX12" fmla="*/ 518630 w 2632226"/>
                <a:gd name="connsiteY12" fmla="*/ 488950 h 555625"/>
                <a:gd name="connsiteX13" fmla="*/ 96355 w 2632226"/>
                <a:gd name="connsiteY13" fmla="*/ 244475 h 555625"/>
                <a:gd name="connsiteX0" fmla="*/ 105580 w 2641451"/>
                <a:gd name="connsiteY0" fmla="*/ 244475 h 555625"/>
                <a:gd name="connsiteX1" fmla="*/ 19061 w 2641451"/>
                <a:gd name="connsiteY1" fmla="*/ 226218 h 555625"/>
                <a:gd name="connsiteX2" fmla="*/ 42080 w 2641451"/>
                <a:gd name="connsiteY2" fmla="*/ 292100 h 555625"/>
                <a:gd name="connsiteX3" fmla="*/ 489755 w 2641451"/>
                <a:gd name="connsiteY3" fmla="*/ 555625 h 555625"/>
                <a:gd name="connsiteX4" fmla="*/ 2591605 w 2641451"/>
                <a:gd name="connsiteY4" fmla="*/ 485775 h 555625"/>
                <a:gd name="connsiteX5" fmla="*/ 2594780 w 2641451"/>
                <a:gd name="connsiteY5" fmla="*/ 142875 h 555625"/>
                <a:gd name="connsiteX6" fmla="*/ 1648630 w 2641451"/>
                <a:gd name="connsiteY6" fmla="*/ 0 h 555625"/>
                <a:gd name="connsiteX7" fmla="*/ 48430 w 2641451"/>
                <a:gd name="connsiteY7" fmla="*/ 38100 h 555625"/>
                <a:gd name="connsiteX8" fmla="*/ 45255 w 2641451"/>
                <a:gd name="connsiteY8" fmla="*/ 76200 h 555625"/>
                <a:gd name="connsiteX9" fmla="*/ 505630 w 2641451"/>
                <a:gd name="connsiteY9" fmla="*/ 244475 h 555625"/>
                <a:gd name="connsiteX10" fmla="*/ 2512230 w 2641451"/>
                <a:gd name="connsiteY10" fmla="*/ 209550 h 555625"/>
                <a:gd name="connsiteX11" fmla="*/ 2521755 w 2641451"/>
                <a:gd name="connsiteY11" fmla="*/ 425450 h 555625"/>
                <a:gd name="connsiteX12" fmla="*/ 527855 w 2641451"/>
                <a:gd name="connsiteY12" fmla="*/ 488950 h 555625"/>
                <a:gd name="connsiteX13" fmla="*/ 105580 w 2641451"/>
                <a:gd name="connsiteY13" fmla="*/ 244475 h 555625"/>
                <a:gd name="connsiteX0" fmla="*/ 100036 w 2635907"/>
                <a:gd name="connsiteY0" fmla="*/ 244475 h 555625"/>
                <a:gd name="connsiteX1" fmla="*/ 27804 w 2635907"/>
                <a:gd name="connsiteY1" fmla="*/ 266699 h 555625"/>
                <a:gd name="connsiteX2" fmla="*/ 36536 w 2635907"/>
                <a:gd name="connsiteY2" fmla="*/ 292100 h 555625"/>
                <a:gd name="connsiteX3" fmla="*/ 484211 w 2635907"/>
                <a:gd name="connsiteY3" fmla="*/ 555625 h 555625"/>
                <a:gd name="connsiteX4" fmla="*/ 2586061 w 2635907"/>
                <a:gd name="connsiteY4" fmla="*/ 485775 h 555625"/>
                <a:gd name="connsiteX5" fmla="*/ 2589236 w 2635907"/>
                <a:gd name="connsiteY5" fmla="*/ 142875 h 555625"/>
                <a:gd name="connsiteX6" fmla="*/ 1643086 w 2635907"/>
                <a:gd name="connsiteY6" fmla="*/ 0 h 555625"/>
                <a:gd name="connsiteX7" fmla="*/ 42886 w 2635907"/>
                <a:gd name="connsiteY7" fmla="*/ 38100 h 555625"/>
                <a:gd name="connsiteX8" fmla="*/ 39711 w 2635907"/>
                <a:gd name="connsiteY8" fmla="*/ 76200 h 555625"/>
                <a:gd name="connsiteX9" fmla="*/ 500086 w 2635907"/>
                <a:gd name="connsiteY9" fmla="*/ 244475 h 555625"/>
                <a:gd name="connsiteX10" fmla="*/ 2506686 w 2635907"/>
                <a:gd name="connsiteY10" fmla="*/ 209550 h 555625"/>
                <a:gd name="connsiteX11" fmla="*/ 2516211 w 2635907"/>
                <a:gd name="connsiteY11" fmla="*/ 425450 h 555625"/>
                <a:gd name="connsiteX12" fmla="*/ 522311 w 2635907"/>
                <a:gd name="connsiteY12" fmla="*/ 488950 h 555625"/>
                <a:gd name="connsiteX13" fmla="*/ 100036 w 2635907"/>
                <a:gd name="connsiteY13" fmla="*/ 244475 h 555625"/>
                <a:gd name="connsiteX0" fmla="*/ 103571 w 2639442"/>
                <a:gd name="connsiteY0" fmla="*/ 244475 h 555625"/>
                <a:gd name="connsiteX1" fmla="*/ 21814 w 2639442"/>
                <a:gd name="connsiteY1" fmla="*/ 226218 h 555625"/>
                <a:gd name="connsiteX2" fmla="*/ 40071 w 2639442"/>
                <a:gd name="connsiteY2" fmla="*/ 292100 h 555625"/>
                <a:gd name="connsiteX3" fmla="*/ 487746 w 2639442"/>
                <a:gd name="connsiteY3" fmla="*/ 555625 h 555625"/>
                <a:gd name="connsiteX4" fmla="*/ 2589596 w 2639442"/>
                <a:gd name="connsiteY4" fmla="*/ 485775 h 555625"/>
                <a:gd name="connsiteX5" fmla="*/ 2592771 w 2639442"/>
                <a:gd name="connsiteY5" fmla="*/ 142875 h 555625"/>
                <a:gd name="connsiteX6" fmla="*/ 1646621 w 2639442"/>
                <a:gd name="connsiteY6" fmla="*/ 0 h 555625"/>
                <a:gd name="connsiteX7" fmla="*/ 46421 w 2639442"/>
                <a:gd name="connsiteY7" fmla="*/ 38100 h 555625"/>
                <a:gd name="connsiteX8" fmla="*/ 43246 w 2639442"/>
                <a:gd name="connsiteY8" fmla="*/ 76200 h 555625"/>
                <a:gd name="connsiteX9" fmla="*/ 503621 w 2639442"/>
                <a:gd name="connsiteY9" fmla="*/ 244475 h 555625"/>
                <a:gd name="connsiteX10" fmla="*/ 2510221 w 2639442"/>
                <a:gd name="connsiteY10" fmla="*/ 209550 h 555625"/>
                <a:gd name="connsiteX11" fmla="*/ 2519746 w 2639442"/>
                <a:gd name="connsiteY11" fmla="*/ 425450 h 555625"/>
                <a:gd name="connsiteX12" fmla="*/ 525846 w 2639442"/>
                <a:gd name="connsiteY12" fmla="*/ 488950 h 555625"/>
                <a:gd name="connsiteX13" fmla="*/ 103571 w 2639442"/>
                <a:gd name="connsiteY13" fmla="*/ 244475 h 555625"/>
                <a:gd name="connsiteX0" fmla="*/ 103571 w 2639442"/>
                <a:gd name="connsiteY0" fmla="*/ 244475 h 555625"/>
                <a:gd name="connsiteX1" fmla="*/ 21814 w 2639442"/>
                <a:gd name="connsiteY1" fmla="*/ 226218 h 555625"/>
                <a:gd name="connsiteX2" fmla="*/ 40071 w 2639442"/>
                <a:gd name="connsiteY2" fmla="*/ 292100 h 555625"/>
                <a:gd name="connsiteX3" fmla="*/ 487746 w 2639442"/>
                <a:gd name="connsiteY3" fmla="*/ 555625 h 555625"/>
                <a:gd name="connsiteX4" fmla="*/ 2589596 w 2639442"/>
                <a:gd name="connsiteY4" fmla="*/ 485775 h 555625"/>
                <a:gd name="connsiteX5" fmla="*/ 2592771 w 2639442"/>
                <a:gd name="connsiteY5" fmla="*/ 142875 h 555625"/>
                <a:gd name="connsiteX6" fmla="*/ 1646621 w 2639442"/>
                <a:gd name="connsiteY6" fmla="*/ 0 h 555625"/>
                <a:gd name="connsiteX7" fmla="*/ 46421 w 2639442"/>
                <a:gd name="connsiteY7" fmla="*/ 38100 h 555625"/>
                <a:gd name="connsiteX8" fmla="*/ 43246 w 2639442"/>
                <a:gd name="connsiteY8" fmla="*/ 76200 h 555625"/>
                <a:gd name="connsiteX9" fmla="*/ 503621 w 2639442"/>
                <a:gd name="connsiteY9" fmla="*/ 244475 h 555625"/>
                <a:gd name="connsiteX10" fmla="*/ 2510221 w 2639442"/>
                <a:gd name="connsiteY10" fmla="*/ 209550 h 555625"/>
                <a:gd name="connsiteX11" fmla="*/ 2519746 w 2639442"/>
                <a:gd name="connsiteY11" fmla="*/ 425450 h 555625"/>
                <a:gd name="connsiteX12" fmla="*/ 525846 w 2639442"/>
                <a:gd name="connsiteY12" fmla="*/ 488950 h 555625"/>
                <a:gd name="connsiteX13" fmla="*/ 103571 w 2639442"/>
                <a:gd name="connsiteY13" fmla="*/ 244475 h 555625"/>
                <a:gd name="connsiteX0" fmla="*/ 98616 w 2634487"/>
                <a:gd name="connsiteY0" fmla="*/ 244475 h 555625"/>
                <a:gd name="connsiteX1" fmla="*/ 16859 w 2634487"/>
                <a:gd name="connsiteY1" fmla="*/ 226218 h 555625"/>
                <a:gd name="connsiteX2" fmla="*/ 35116 w 2634487"/>
                <a:gd name="connsiteY2" fmla="*/ 292100 h 555625"/>
                <a:gd name="connsiteX3" fmla="*/ 482791 w 2634487"/>
                <a:gd name="connsiteY3" fmla="*/ 555625 h 555625"/>
                <a:gd name="connsiteX4" fmla="*/ 2584641 w 2634487"/>
                <a:gd name="connsiteY4" fmla="*/ 485775 h 555625"/>
                <a:gd name="connsiteX5" fmla="*/ 2587816 w 2634487"/>
                <a:gd name="connsiteY5" fmla="*/ 142875 h 555625"/>
                <a:gd name="connsiteX6" fmla="*/ 1641666 w 2634487"/>
                <a:gd name="connsiteY6" fmla="*/ 0 h 555625"/>
                <a:gd name="connsiteX7" fmla="*/ 41466 w 2634487"/>
                <a:gd name="connsiteY7" fmla="*/ 38100 h 555625"/>
                <a:gd name="connsiteX8" fmla="*/ 38291 w 2634487"/>
                <a:gd name="connsiteY8" fmla="*/ 76200 h 555625"/>
                <a:gd name="connsiteX9" fmla="*/ 498666 w 2634487"/>
                <a:gd name="connsiteY9" fmla="*/ 244475 h 555625"/>
                <a:gd name="connsiteX10" fmla="*/ 2505266 w 2634487"/>
                <a:gd name="connsiteY10" fmla="*/ 209550 h 555625"/>
                <a:gd name="connsiteX11" fmla="*/ 2514791 w 2634487"/>
                <a:gd name="connsiteY11" fmla="*/ 425450 h 555625"/>
                <a:gd name="connsiteX12" fmla="*/ 520891 w 2634487"/>
                <a:gd name="connsiteY12" fmla="*/ 488950 h 555625"/>
                <a:gd name="connsiteX13" fmla="*/ 98616 w 2634487"/>
                <a:gd name="connsiteY13" fmla="*/ 244475 h 555625"/>
                <a:gd name="connsiteX0" fmla="*/ 81757 w 2617628"/>
                <a:gd name="connsiteY0" fmla="*/ 244475 h 555625"/>
                <a:gd name="connsiteX1" fmla="*/ 0 w 2617628"/>
                <a:gd name="connsiteY1" fmla="*/ 226218 h 555625"/>
                <a:gd name="connsiteX2" fmla="*/ 18257 w 2617628"/>
                <a:gd name="connsiteY2" fmla="*/ 292100 h 555625"/>
                <a:gd name="connsiteX3" fmla="*/ 465932 w 2617628"/>
                <a:gd name="connsiteY3" fmla="*/ 555625 h 555625"/>
                <a:gd name="connsiteX4" fmla="*/ 2567782 w 2617628"/>
                <a:gd name="connsiteY4" fmla="*/ 485775 h 555625"/>
                <a:gd name="connsiteX5" fmla="*/ 2570957 w 2617628"/>
                <a:gd name="connsiteY5" fmla="*/ 142875 h 555625"/>
                <a:gd name="connsiteX6" fmla="*/ 1624807 w 2617628"/>
                <a:gd name="connsiteY6" fmla="*/ 0 h 555625"/>
                <a:gd name="connsiteX7" fmla="*/ 24607 w 2617628"/>
                <a:gd name="connsiteY7" fmla="*/ 38100 h 555625"/>
                <a:gd name="connsiteX8" fmla="*/ 21432 w 2617628"/>
                <a:gd name="connsiteY8" fmla="*/ 76200 h 555625"/>
                <a:gd name="connsiteX9" fmla="*/ 481807 w 2617628"/>
                <a:gd name="connsiteY9" fmla="*/ 244475 h 555625"/>
                <a:gd name="connsiteX10" fmla="*/ 2488407 w 2617628"/>
                <a:gd name="connsiteY10" fmla="*/ 209550 h 555625"/>
                <a:gd name="connsiteX11" fmla="*/ 2497932 w 2617628"/>
                <a:gd name="connsiteY11" fmla="*/ 425450 h 555625"/>
                <a:gd name="connsiteX12" fmla="*/ 504032 w 2617628"/>
                <a:gd name="connsiteY12" fmla="*/ 488950 h 555625"/>
                <a:gd name="connsiteX13" fmla="*/ 81757 w 2617628"/>
                <a:gd name="connsiteY13" fmla="*/ 244475 h 555625"/>
                <a:gd name="connsiteX0" fmla="*/ 67469 w 2603340"/>
                <a:gd name="connsiteY0" fmla="*/ 244475 h 555625"/>
                <a:gd name="connsiteX1" fmla="*/ 0 w 2603340"/>
                <a:gd name="connsiteY1" fmla="*/ 247649 h 555625"/>
                <a:gd name="connsiteX2" fmla="*/ 3969 w 2603340"/>
                <a:gd name="connsiteY2" fmla="*/ 292100 h 555625"/>
                <a:gd name="connsiteX3" fmla="*/ 451644 w 2603340"/>
                <a:gd name="connsiteY3" fmla="*/ 555625 h 555625"/>
                <a:gd name="connsiteX4" fmla="*/ 2553494 w 2603340"/>
                <a:gd name="connsiteY4" fmla="*/ 485775 h 555625"/>
                <a:gd name="connsiteX5" fmla="*/ 2556669 w 2603340"/>
                <a:gd name="connsiteY5" fmla="*/ 142875 h 555625"/>
                <a:gd name="connsiteX6" fmla="*/ 1610519 w 2603340"/>
                <a:gd name="connsiteY6" fmla="*/ 0 h 555625"/>
                <a:gd name="connsiteX7" fmla="*/ 10319 w 2603340"/>
                <a:gd name="connsiteY7" fmla="*/ 38100 h 555625"/>
                <a:gd name="connsiteX8" fmla="*/ 7144 w 2603340"/>
                <a:gd name="connsiteY8" fmla="*/ 76200 h 555625"/>
                <a:gd name="connsiteX9" fmla="*/ 467519 w 2603340"/>
                <a:gd name="connsiteY9" fmla="*/ 244475 h 555625"/>
                <a:gd name="connsiteX10" fmla="*/ 2474119 w 2603340"/>
                <a:gd name="connsiteY10" fmla="*/ 209550 h 555625"/>
                <a:gd name="connsiteX11" fmla="*/ 2483644 w 2603340"/>
                <a:gd name="connsiteY11" fmla="*/ 425450 h 555625"/>
                <a:gd name="connsiteX12" fmla="*/ 489744 w 2603340"/>
                <a:gd name="connsiteY12" fmla="*/ 488950 h 555625"/>
                <a:gd name="connsiteX13" fmla="*/ 67469 w 2603340"/>
                <a:gd name="connsiteY13" fmla="*/ 244475 h 555625"/>
                <a:gd name="connsiteX0" fmla="*/ 67469 w 2603340"/>
                <a:gd name="connsiteY0" fmla="*/ 244475 h 555625"/>
                <a:gd name="connsiteX1" fmla="*/ 0 w 2603340"/>
                <a:gd name="connsiteY1" fmla="*/ 247649 h 555625"/>
                <a:gd name="connsiteX2" fmla="*/ 3969 w 2603340"/>
                <a:gd name="connsiteY2" fmla="*/ 292100 h 555625"/>
                <a:gd name="connsiteX3" fmla="*/ 451644 w 2603340"/>
                <a:gd name="connsiteY3" fmla="*/ 555625 h 555625"/>
                <a:gd name="connsiteX4" fmla="*/ 2553494 w 2603340"/>
                <a:gd name="connsiteY4" fmla="*/ 485775 h 555625"/>
                <a:gd name="connsiteX5" fmla="*/ 2556669 w 2603340"/>
                <a:gd name="connsiteY5" fmla="*/ 142875 h 555625"/>
                <a:gd name="connsiteX6" fmla="*/ 1610519 w 2603340"/>
                <a:gd name="connsiteY6" fmla="*/ 0 h 555625"/>
                <a:gd name="connsiteX7" fmla="*/ 10319 w 2603340"/>
                <a:gd name="connsiteY7" fmla="*/ 38100 h 555625"/>
                <a:gd name="connsiteX8" fmla="*/ 7144 w 2603340"/>
                <a:gd name="connsiteY8" fmla="*/ 76200 h 555625"/>
                <a:gd name="connsiteX9" fmla="*/ 467519 w 2603340"/>
                <a:gd name="connsiteY9" fmla="*/ 244475 h 555625"/>
                <a:gd name="connsiteX10" fmla="*/ 2474119 w 2603340"/>
                <a:gd name="connsiteY10" fmla="*/ 209550 h 555625"/>
                <a:gd name="connsiteX11" fmla="*/ 2483644 w 2603340"/>
                <a:gd name="connsiteY11" fmla="*/ 425450 h 555625"/>
                <a:gd name="connsiteX12" fmla="*/ 489744 w 2603340"/>
                <a:gd name="connsiteY12" fmla="*/ 488950 h 555625"/>
                <a:gd name="connsiteX13" fmla="*/ 67469 w 2603340"/>
                <a:gd name="connsiteY13" fmla="*/ 244475 h 555625"/>
                <a:gd name="connsiteX0" fmla="*/ 67469 w 2603340"/>
                <a:gd name="connsiteY0" fmla="*/ 244475 h 555625"/>
                <a:gd name="connsiteX1" fmla="*/ 0 w 2603340"/>
                <a:gd name="connsiteY1" fmla="*/ 242887 h 555625"/>
                <a:gd name="connsiteX2" fmla="*/ 3969 w 2603340"/>
                <a:gd name="connsiteY2" fmla="*/ 292100 h 555625"/>
                <a:gd name="connsiteX3" fmla="*/ 451644 w 2603340"/>
                <a:gd name="connsiteY3" fmla="*/ 555625 h 555625"/>
                <a:gd name="connsiteX4" fmla="*/ 2553494 w 2603340"/>
                <a:gd name="connsiteY4" fmla="*/ 485775 h 555625"/>
                <a:gd name="connsiteX5" fmla="*/ 2556669 w 2603340"/>
                <a:gd name="connsiteY5" fmla="*/ 142875 h 555625"/>
                <a:gd name="connsiteX6" fmla="*/ 1610519 w 2603340"/>
                <a:gd name="connsiteY6" fmla="*/ 0 h 555625"/>
                <a:gd name="connsiteX7" fmla="*/ 10319 w 2603340"/>
                <a:gd name="connsiteY7" fmla="*/ 38100 h 555625"/>
                <a:gd name="connsiteX8" fmla="*/ 7144 w 2603340"/>
                <a:gd name="connsiteY8" fmla="*/ 76200 h 555625"/>
                <a:gd name="connsiteX9" fmla="*/ 467519 w 2603340"/>
                <a:gd name="connsiteY9" fmla="*/ 244475 h 555625"/>
                <a:gd name="connsiteX10" fmla="*/ 2474119 w 2603340"/>
                <a:gd name="connsiteY10" fmla="*/ 209550 h 555625"/>
                <a:gd name="connsiteX11" fmla="*/ 2483644 w 2603340"/>
                <a:gd name="connsiteY11" fmla="*/ 425450 h 555625"/>
                <a:gd name="connsiteX12" fmla="*/ 489744 w 2603340"/>
                <a:gd name="connsiteY12" fmla="*/ 488950 h 555625"/>
                <a:gd name="connsiteX13" fmla="*/ 67469 w 2603340"/>
                <a:gd name="connsiteY13" fmla="*/ 244475 h 555625"/>
                <a:gd name="connsiteX0" fmla="*/ 67469 w 2603340"/>
                <a:gd name="connsiteY0" fmla="*/ 244475 h 555625"/>
                <a:gd name="connsiteX1" fmla="*/ 0 w 2603340"/>
                <a:gd name="connsiteY1" fmla="*/ 242887 h 555625"/>
                <a:gd name="connsiteX2" fmla="*/ 3969 w 2603340"/>
                <a:gd name="connsiteY2" fmla="*/ 292100 h 555625"/>
                <a:gd name="connsiteX3" fmla="*/ 451644 w 2603340"/>
                <a:gd name="connsiteY3" fmla="*/ 555625 h 555625"/>
                <a:gd name="connsiteX4" fmla="*/ 2553494 w 2603340"/>
                <a:gd name="connsiteY4" fmla="*/ 485775 h 555625"/>
                <a:gd name="connsiteX5" fmla="*/ 2556669 w 2603340"/>
                <a:gd name="connsiteY5" fmla="*/ 142875 h 555625"/>
                <a:gd name="connsiteX6" fmla="*/ 1610519 w 2603340"/>
                <a:gd name="connsiteY6" fmla="*/ 0 h 555625"/>
                <a:gd name="connsiteX7" fmla="*/ 19844 w 2603340"/>
                <a:gd name="connsiteY7" fmla="*/ 33337 h 555625"/>
                <a:gd name="connsiteX8" fmla="*/ 7144 w 2603340"/>
                <a:gd name="connsiteY8" fmla="*/ 76200 h 555625"/>
                <a:gd name="connsiteX9" fmla="*/ 467519 w 2603340"/>
                <a:gd name="connsiteY9" fmla="*/ 244475 h 555625"/>
                <a:gd name="connsiteX10" fmla="*/ 2474119 w 2603340"/>
                <a:gd name="connsiteY10" fmla="*/ 209550 h 555625"/>
                <a:gd name="connsiteX11" fmla="*/ 2483644 w 2603340"/>
                <a:gd name="connsiteY11" fmla="*/ 425450 h 555625"/>
                <a:gd name="connsiteX12" fmla="*/ 489744 w 2603340"/>
                <a:gd name="connsiteY12" fmla="*/ 488950 h 555625"/>
                <a:gd name="connsiteX13" fmla="*/ 67469 w 2603340"/>
                <a:gd name="connsiteY13" fmla="*/ 244475 h 555625"/>
                <a:gd name="connsiteX0" fmla="*/ 67469 w 2603340"/>
                <a:gd name="connsiteY0" fmla="*/ 244475 h 555625"/>
                <a:gd name="connsiteX1" fmla="*/ 0 w 2603340"/>
                <a:gd name="connsiteY1" fmla="*/ 242887 h 555625"/>
                <a:gd name="connsiteX2" fmla="*/ 3969 w 2603340"/>
                <a:gd name="connsiteY2" fmla="*/ 292100 h 555625"/>
                <a:gd name="connsiteX3" fmla="*/ 451644 w 2603340"/>
                <a:gd name="connsiteY3" fmla="*/ 555625 h 555625"/>
                <a:gd name="connsiteX4" fmla="*/ 2553494 w 2603340"/>
                <a:gd name="connsiteY4" fmla="*/ 485775 h 555625"/>
                <a:gd name="connsiteX5" fmla="*/ 2556669 w 2603340"/>
                <a:gd name="connsiteY5" fmla="*/ 142875 h 555625"/>
                <a:gd name="connsiteX6" fmla="*/ 1610519 w 2603340"/>
                <a:gd name="connsiteY6" fmla="*/ 0 h 555625"/>
                <a:gd name="connsiteX7" fmla="*/ 10319 w 2603340"/>
                <a:gd name="connsiteY7" fmla="*/ 30955 h 555625"/>
                <a:gd name="connsiteX8" fmla="*/ 7144 w 2603340"/>
                <a:gd name="connsiteY8" fmla="*/ 76200 h 555625"/>
                <a:gd name="connsiteX9" fmla="*/ 467519 w 2603340"/>
                <a:gd name="connsiteY9" fmla="*/ 244475 h 555625"/>
                <a:gd name="connsiteX10" fmla="*/ 2474119 w 2603340"/>
                <a:gd name="connsiteY10" fmla="*/ 209550 h 555625"/>
                <a:gd name="connsiteX11" fmla="*/ 2483644 w 2603340"/>
                <a:gd name="connsiteY11" fmla="*/ 425450 h 555625"/>
                <a:gd name="connsiteX12" fmla="*/ 489744 w 2603340"/>
                <a:gd name="connsiteY12" fmla="*/ 488950 h 555625"/>
                <a:gd name="connsiteX13" fmla="*/ 67469 w 2603340"/>
                <a:gd name="connsiteY13" fmla="*/ 244475 h 555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03340" h="555625">
                  <a:moveTo>
                    <a:pt x="67469" y="244475"/>
                  </a:moveTo>
                  <a:cubicBezTo>
                    <a:pt x="66940" y="247651"/>
                    <a:pt x="46301" y="239713"/>
                    <a:pt x="0" y="242887"/>
                  </a:cubicBezTo>
                  <a:cubicBezTo>
                    <a:pt x="6086" y="288924"/>
                    <a:pt x="-2116" y="262732"/>
                    <a:pt x="3969" y="292100"/>
                  </a:cubicBezTo>
                  <a:lnTo>
                    <a:pt x="451644" y="555625"/>
                  </a:lnTo>
                  <a:lnTo>
                    <a:pt x="2553494" y="485775"/>
                  </a:lnTo>
                  <a:cubicBezTo>
                    <a:pt x="2605352" y="396875"/>
                    <a:pt x="2631811" y="276225"/>
                    <a:pt x="2556669" y="142875"/>
                  </a:cubicBezTo>
                  <a:lnTo>
                    <a:pt x="1610519" y="0"/>
                  </a:lnTo>
                  <a:lnTo>
                    <a:pt x="10319" y="30955"/>
                  </a:lnTo>
                  <a:lnTo>
                    <a:pt x="7144" y="76200"/>
                  </a:lnTo>
                  <a:lnTo>
                    <a:pt x="467519" y="244475"/>
                  </a:lnTo>
                  <a:lnTo>
                    <a:pt x="2474119" y="209550"/>
                  </a:lnTo>
                  <a:cubicBezTo>
                    <a:pt x="2527565" y="280988"/>
                    <a:pt x="2515923" y="346075"/>
                    <a:pt x="2483644" y="425450"/>
                  </a:cubicBezTo>
                  <a:lnTo>
                    <a:pt x="489744" y="488950"/>
                  </a:lnTo>
                  <a:lnTo>
                    <a:pt x="67469" y="244475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9" name="Freeform 19">
              <a:extLst>
                <a:ext uri="{FF2B5EF4-FFF2-40B4-BE49-F238E27FC236}">
                  <a16:creationId xmlns="" xmlns:a16="http://schemas.microsoft.com/office/drawing/2014/main" id="{4E7F7774-18EB-447E-93BF-39E751E692F5}"/>
                </a:ext>
              </a:extLst>
            </p:cNvPr>
            <p:cNvSpPr/>
            <p:nvPr/>
          </p:nvSpPr>
          <p:spPr>
            <a:xfrm rot="16200000">
              <a:off x="771381" y="2826716"/>
              <a:ext cx="3019379" cy="470810"/>
            </a:xfrm>
            <a:custGeom>
              <a:avLst/>
              <a:gdLst>
                <a:gd name="connsiteX0" fmla="*/ 7144 w 2424113"/>
                <a:gd name="connsiteY0" fmla="*/ 0 h 378619"/>
                <a:gd name="connsiteX1" fmla="*/ 0 w 2424113"/>
                <a:gd name="connsiteY1" fmla="*/ 130969 h 378619"/>
                <a:gd name="connsiteX2" fmla="*/ 431007 w 2424113"/>
                <a:gd name="connsiteY2" fmla="*/ 378619 h 378619"/>
                <a:gd name="connsiteX3" fmla="*/ 2424113 w 2424113"/>
                <a:gd name="connsiteY3" fmla="*/ 304800 h 378619"/>
                <a:gd name="connsiteX4" fmla="*/ 2414588 w 2424113"/>
                <a:gd name="connsiteY4" fmla="*/ 109538 h 378619"/>
                <a:gd name="connsiteX5" fmla="*/ 428625 w 2424113"/>
                <a:gd name="connsiteY5" fmla="*/ 150019 h 378619"/>
                <a:gd name="connsiteX6" fmla="*/ 7144 w 2424113"/>
                <a:gd name="connsiteY6" fmla="*/ 0 h 378619"/>
                <a:gd name="connsiteX0" fmla="*/ 7144 w 2436996"/>
                <a:gd name="connsiteY0" fmla="*/ 0 h 378619"/>
                <a:gd name="connsiteX1" fmla="*/ 0 w 2436996"/>
                <a:gd name="connsiteY1" fmla="*/ 130969 h 378619"/>
                <a:gd name="connsiteX2" fmla="*/ 431007 w 2436996"/>
                <a:gd name="connsiteY2" fmla="*/ 378619 h 378619"/>
                <a:gd name="connsiteX3" fmla="*/ 2424113 w 2436996"/>
                <a:gd name="connsiteY3" fmla="*/ 304800 h 378619"/>
                <a:gd name="connsiteX4" fmla="*/ 2414588 w 2436996"/>
                <a:gd name="connsiteY4" fmla="*/ 109538 h 378619"/>
                <a:gd name="connsiteX5" fmla="*/ 428625 w 2436996"/>
                <a:gd name="connsiteY5" fmla="*/ 150019 h 378619"/>
                <a:gd name="connsiteX6" fmla="*/ 7144 w 2436996"/>
                <a:gd name="connsiteY6" fmla="*/ 0 h 378619"/>
                <a:gd name="connsiteX0" fmla="*/ 7144 w 2448855"/>
                <a:gd name="connsiteY0" fmla="*/ 0 h 378619"/>
                <a:gd name="connsiteX1" fmla="*/ 0 w 2448855"/>
                <a:gd name="connsiteY1" fmla="*/ 130969 h 378619"/>
                <a:gd name="connsiteX2" fmla="*/ 431007 w 2448855"/>
                <a:gd name="connsiteY2" fmla="*/ 378619 h 378619"/>
                <a:gd name="connsiteX3" fmla="*/ 2424113 w 2448855"/>
                <a:gd name="connsiteY3" fmla="*/ 304800 h 378619"/>
                <a:gd name="connsiteX4" fmla="*/ 2414588 w 2448855"/>
                <a:gd name="connsiteY4" fmla="*/ 109538 h 378619"/>
                <a:gd name="connsiteX5" fmla="*/ 428625 w 2448855"/>
                <a:gd name="connsiteY5" fmla="*/ 150019 h 378619"/>
                <a:gd name="connsiteX6" fmla="*/ 7144 w 2448855"/>
                <a:gd name="connsiteY6" fmla="*/ 0 h 378619"/>
                <a:gd name="connsiteX0" fmla="*/ 7144 w 2444270"/>
                <a:gd name="connsiteY0" fmla="*/ 0 h 378619"/>
                <a:gd name="connsiteX1" fmla="*/ 0 w 2444270"/>
                <a:gd name="connsiteY1" fmla="*/ 130969 h 378619"/>
                <a:gd name="connsiteX2" fmla="*/ 431007 w 2444270"/>
                <a:gd name="connsiteY2" fmla="*/ 378619 h 378619"/>
                <a:gd name="connsiteX3" fmla="*/ 2414588 w 2444270"/>
                <a:gd name="connsiteY3" fmla="*/ 314325 h 378619"/>
                <a:gd name="connsiteX4" fmla="*/ 2414588 w 2444270"/>
                <a:gd name="connsiteY4" fmla="*/ 109538 h 378619"/>
                <a:gd name="connsiteX5" fmla="*/ 428625 w 2444270"/>
                <a:gd name="connsiteY5" fmla="*/ 150019 h 378619"/>
                <a:gd name="connsiteX6" fmla="*/ 7144 w 2444270"/>
                <a:gd name="connsiteY6" fmla="*/ 0 h 378619"/>
                <a:gd name="connsiteX0" fmla="*/ 7144 w 2446779"/>
                <a:gd name="connsiteY0" fmla="*/ 0 h 378619"/>
                <a:gd name="connsiteX1" fmla="*/ 0 w 2446779"/>
                <a:gd name="connsiteY1" fmla="*/ 130969 h 378619"/>
                <a:gd name="connsiteX2" fmla="*/ 431007 w 2446779"/>
                <a:gd name="connsiteY2" fmla="*/ 378619 h 378619"/>
                <a:gd name="connsiteX3" fmla="*/ 2414588 w 2446779"/>
                <a:gd name="connsiteY3" fmla="*/ 314325 h 378619"/>
                <a:gd name="connsiteX4" fmla="*/ 2414588 w 2446779"/>
                <a:gd name="connsiteY4" fmla="*/ 109538 h 378619"/>
                <a:gd name="connsiteX5" fmla="*/ 428625 w 2446779"/>
                <a:gd name="connsiteY5" fmla="*/ 150019 h 378619"/>
                <a:gd name="connsiteX6" fmla="*/ 7144 w 2446779"/>
                <a:gd name="connsiteY6" fmla="*/ 0 h 378619"/>
                <a:gd name="connsiteX0" fmla="*/ 7144 w 2446779"/>
                <a:gd name="connsiteY0" fmla="*/ 0 h 378619"/>
                <a:gd name="connsiteX1" fmla="*/ 0 w 2446779"/>
                <a:gd name="connsiteY1" fmla="*/ 130969 h 378619"/>
                <a:gd name="connsiteX2" fmla="*/ 431007 w 2446779"/>
                <a:gd name="connsiteY2" fmla="*/ 378619 h 378619"/>
                <a:gd name="connsiteX3" fmla="*/ 2414588 w 2446779"/>
                <a:gd name="connsiteY3" fmla="*/ 314325 h 378619"/>
                <a:gd name="connsiteX4" fmla="*/ 2414588 w 2446779"/>
                <a:gd name="connsiteY4" fmla="*/ 109538 h 378619"/>
                <a:gd name="connsiteX5" fmla="*/ 433388 w 2446779"/>
                <a:gd name="connsiteY5" fmla="*/ 140494 h 378619"/>
                <a:gd name="connsiteX6" fmla="*/ 7144 w 2446779"/>
                <a:gd name="connsiteY6" fmla="*/ 0 h 378619"/>
                <a:gd name="connsiteX0" fmla="*/ 7144 w 2446779"/>
                <a:gd name="connsiteY0" fmla="*/ 0 h 378619"/>
                <a:gd name="connsiteX1" fmla="*/ 0 w 2446779"/>
                <a:gd name="connsiteY1" fmla="*/ 130969 h 378619"/>
                <a:gd name="connsiteX2" fmla="*/ 431007 w 2446779"/>
                <a:gd name="connsiteY2" fmla="*/ 378619 h 378619"/>
                <a:gd name="connsiteX3" fmla="*/ 2414588 w 2446779"/>
                <a:gd name="connsiteY3" fmla="*/ 314325 h 378619"/>
                <a:gd name="connsiteX4" fmla="*/ 2414588 w 2446779"/>
                <a:gd name="connsiteY4" fmla="*/ 100013 h 378619"/>
                <a:gd name="connsiteX5" fmla="*/ 433388 w 2446779"/>
                <a:gd name="connsiteY5" fmla="*/ 140494 h 378619"/>
                <a:gd name="connsiteX6" fmla="*/ 7144 w 2446779"/>
                <a:gd name="connsiteY6" fmla="*/ 0 h 378619"/>
                <a:gd name="connsiteX0" fmla="*/ 7144 w 2446779"/>
                <a:gd name="connsiteY0" fmla="*/ 0 h 378619"/>
                <a:gd name="connsiteX1" fmla="*/ 0 w 2446779"/>
                <a:gd name="connsiteY1" fmla="*/ 130969 h 378619"/>
                <a:gd name="connsiteX2" fmla="*/ 431007 w 2446779"/>
                <a:gd name="connsiteY2" fmla="*/ 378619 h 378619"/>
                <a:gd name="connsiteX3" fmla="*/ 2414588 w 2446779"/>
                <a:gd name="connsiteY3" fmla="*/ 314325 h 378619"/>
                <a:gd name="connsiteX4" fmla="*/ 2414588 w 2446779"/>
                <a:gd name="connsiteY4" fmla="*/ 100013 h 378619"/>
                <a:gd name="connsiteX5" fmla="*/ 442913 w 2446779"/>
                <a:gd name="connsiteY5" fmla="*/ 142875 h 378619"/>
                <a:gd name="connsiteX6" fmla="*/ 7144 w 2446779"/>
                <a:gd name="connsiteY6" fmla="*/ 0 h 378619"/>
                <a:gd name="connsiteX0" fmla="*/ 7144 w 2446779"/>
                <a:gd name="connsiteY0" fmla="*/ 0 h 378619"/>
                <a:gd name="connsiteX1" fmla="*/ 0 w 2446779"/>
                <a:gd name="connsiteY1" fmla="*/ 130969 h 378619"/>
                <a:gd name="connsiteX2" fmla="*/ 431007 w 2446779"/>
                <a:gd name="connsiteY2" fmla="*/ 378619 h 378619"/>
                <a:gd name="connsiteX3" fmla="*/ 2414588 w 2446779"/>
                <a:gd name="connsiteY3" fmla="*/ 314325 h 378619"/>
                <a:gd name="connsiteX4" fmla="*/ 2414588 w 2446779"/>
                <a:gd name="connsiteY4" fmla="*/ 100013 h 378619"/>
                <a:gd name="connsiteX5" fmla="*/ 445294 w 2446779"/>
                <a:gd name="connsiteY5" fmla="*/ 135731 h 378619"/>
                <a:gd name="connsiteX6" fmla="*/ 7144 w 2446779"/>
                <a:gd name="connsiteY6" fmla="*/ 0 h 378619"/>
                <a:gd name="connsiteX0" fmla="*/ 9525 w 2446779"/>
                <a:gd name="connsiteY0" fmla="*/ 0 h 385763"/>
                <a:gd name="connsiteX1" fmla="*/ 0 w 2446779"/>
                <a:gd name="connsiteY1" fmla="*/ 138113 h 385763"/>
                <a:gd name="connsiteX2" fmla="*/ 431007 w 2446779"/>
                <a:gd name="connsiteY2" fmla="*/ 385763 h 385763"/>
                <a:gd name="connsiteX3" fmla="*/ 2414588 w 2446779"/>
                <a:gd name="connsiteY3" fmla="*/ 321469 h 385763"/>
                <a:gd name="connsiteX4" fmla="*/ 2414588 w 2446779"/>
                <a:gd name="connsiteY4" fmla="*/ 107157 h 385763"/>
                <a:gd name="connsiteX5" fmla="*/ 445294 w 2446779"/>
                <a:gd name="connsiteY5" fmla="*/ 142875 h 385763"/>
                <a:gd name="connsiteX6" fmla="*/ 9525 w 2446779"/>
                <a:gd name="connsiteY6" fmla="*/ 0 h 385763"/>
                <a:gd name="connsiteX0" fmla="*/ 9525 w 2446779"/>
                <a:gd name="connsiteY0" fmla="*/ 0 h 385763"/>
                <a:gd name="connsiteX1" fmla="*/ 0 w 2446779"/>
                <a:gd name="connsiteY1" fmla="*/ 138113 h 385763"/>
                <a:gd name="connsiteX2" fmla="*/ 431007 w 2446779"/>
                <a:gd name="connsiteY2" fmla="*/ 385763 h 385763"/>
                <a:gd name="connsiteX3" fmla="*/ 2414588 w 2446779"/>
                <a:gd name="connsiteY3" fmla="*/ 321469 h 385763"/>
                <a:gd name="connsiteX4" fmla="*/ 2414588 w 2446779"/>
                <a:gd name="connsiteY4" fmla="*/ 107157 h 385763"/>
                <a:gd name="connsiteX5" fmla="*/ 445294 w 2446779"/>
                <a:gd name="connsiteY5" fmla="*/ 142875 h 385763"/>
                <a:gd name="connsiteX6" fmla="*/ 9525 w 2446779"/>
                <a:gd name="connsiteY6" fmla="*/ 0 h 385763"/>
                <a:gd name="connsiteX0" fmla="*/ 9525 w 2446779"/>
                <a:gd name="connsiteY0" fmla="*/ 0 h 385763"/>
                <a:gd name="connsiteX1" fmla="*/ 0 w 2446779"/>
                <a:gd name="connsiteY1" fmla="*/ 138113 h 385763"/>
                <a:gd name="connsiteX2" fmla="*/ 431007 w 2446779"/>
                <a:gd name="connsiteY2" fmla="*/ 385763 h 385763"/>
                <a:gd name="connsiteX3" fmla="*/ 2414588 w 2446779"/>
                <a:gd name="connsiteY3" fmla="*/ 321469 h 385763"/>
                <a:gd name="connsiteX4" fmla="*/ 2414588 w 2446779"/>
                <a:gd name="connsiteY4" fmla="*/ 107157 h 385763"/>
                <a:gd name="connsiteX5" fmla="*/ 445294 w 2446779"/>
                <a:gd name="connsiteY5" fmla="*/ 142875 h 385763"/>
                <a:gd name="connsiteX6" fmla="*/ 9525 w 2446779"/>
                <a:gd name="connsiteY6" fmla="*/ 0 h 385763"/>
                <a:gd name="connsiteX0" fmla="*/ 14287 w 2451541"/>
                <a:gd name="connsiteY0" fmla="*/ 0 h 385763"/>
                <a:gd name="connsiteX1" fmla="*/ 0 w 2451541"/>
                <a:gd name="connsiteY1" fmla="*/ 145257 h 385763"/>
                <a:gd name="connsiteX2" fmla="*/ 435769 w 2451541"/>
                <a:gd name="connsiteY2" fmla="*/ 385763 h 385763"/>
                <a:gd name="connsiteX3" fmla="*/ 2419350 w 2451541"/>
                <a:gd name="connsiteY3" fmla="*/ 321469 h 385763"/>
                <a:gd name="connsiteX4" fmla="*/ 2419350 w 2451541"/>
                <a:gd name="connsiteY4" fmla="*/ 107157 h 385763"/>
                <a:gd name="connsiteX5" fmla="*/ 450056 w 2451541"/>
                <a:gd name="connsiteY5" fmla="*/ 142875 h 385763"/>
                <a:gd name="connsiteX6" fmla="*/ 14287 w 2451541"/>
                <a:gd name="connsiteY6" fmla="*/ 0 h 385763"/>
                <a:gd name="connsiteX0" fmla="*/ 4762 w 2451541"/>
                <a:gd name="connsiteY0" fmla="*/ 0 h 383382"/>
                <a:gd name="connsiteX1" fmla="*/ 0 w 2451541"/>
                <a:gd name="connsiteY1" fmla="*/ 142876 h 383382"/>
                <a:gd name="connsiteX2" fmla="*/ 435769 w 2451541"/>
                <a:gd name="connsiteY2" fmla="*/ 383382 h 383382"/>
                <a:gd name="connsiteX3" fmla="*/ 2419350 w 2451541"/>
                <a:gd name="connsiteY3" fmla="*/ 319088 h 383382"/>
                <a:gd name="connsiteX4" fmla="*/ 2419350 w 2451541"/>
                <a:gd name="connsiteY4" fmla="*/ 104776 h 383382"/>
                <a:gd name="connsiteX5" fmla="*/ 450056 w 2451541"/>
                <a:gd name="connsiteY5" fmla="*/ 140494 h 383382"/>
                <a:gd name="connsiteX6" fmla="*/ 4762 w 2451541"/>
                <a:gd name="connsiteY6" fmla="*/ 0 h 383382"/>
                <a:gd name="connsiteX0" fmla="*/ 4762 w 2451541"/>
                <a:gd name="connsiteY0" fmla="*/ 0 h 383382"/>
                <a:gd name="connsiteX1" fmla="*/ 0 w 2451541"/>
                <a:gd name="connsiteY1" fmla="*/ 142876 h 383382"/>
                <a:gd name="connsiteX2" fmla="*/ 435769 w 2451541"/>
                <a:gd name="connsiteY2" fmla="*/ 383382 h 383382"/>
                <a:gd name="connsiteX3" fmla="*/ 2419350 w 2451541"/>
                <a:gd name="connsiteY3" fmla="*/ 319088 h 383382"/>
                <a:gd name="connsiteX4" fmla="*/ 2419350 w 2451541"/>
                <a:gd name="connsiteY4" fmla="*/ 104776 h 383382"/>
                <a:gd name="connsiteX5" fmla="*/ 450056 w 2451541"/>
                <a:gd name="connsiteY5" fmla="*/ 140494 h 383382"/>
                <a:gd name="connsiteX6" fmla="*/ 4762 w 2451541"/>
                <a:gd name="connsiteY6" fmla="*/ 0 h 383382"/>
                <a:gd name="connsiteX0" fmla="*/ 11905 w 2458684"/>
                <a:gd name="connsiteY0" fmla="*/ 0 h 383382"/>
                <a:gd name="connsiteX1" fmla="*/ 0 w 2458684"/>
                <a:gd name="connsiteY1" fmla="*/ 138114 h 383382"/>
                <a:gd name="connsiteX2" fmla="*/ 442912 w 2458684"/>
                <a:gd name="connsiteY2" fmla="*/ 383382 h 383382"/>
                <a:gd name="connsiteX3" fmla="*/ 2426493 w 2458684"/>
                <a:gd name="connsiteY3" fmla="*/ 319088 h 383382"/>
                <a:gd name="connsiteX4" fmla="*/ 2426493 w 2458684"/>
                <a:gd name="connsiteY4" fmla="*/ 104776 h 383382"/>
                <a:gd name="connsiteX5" fmla="*/ 457199 w 2458684"/>
                <a:gd name="connsiteY5" fmla="*/ 140494 h 383382"/>
                <a:gd name="connsiteX6" fmla="*/ 11905 w 2458684"/>
                <a:gd name="connsiteY6" fmla="*/ 0 h 38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58684" h="383382">
                  <a:moveTo>
                    <a:pt x="11905" y="0"/>
                  </a:moveTo>
                  <a:cubicBezTo>
                    <a:pt x="25399" y="53182"/>
                    <a:pt x="19843" y="123033"/>
                    <a:pt x="0" y="138114"/>
                  </a:cubicBezTo>
                  <a:lnTo>
                    <a:pt x="442912" y="383382"/>
                  </a:lnTo>
                  <a:lnTo>
                    <a:pt x="2426493" y="319088"/>
                  </a:lnTo>
                  <a:cubicBezTo>
                    <a:pt x="2466181" y="277813"/>
                    <a:pt x="2472531" y="174625"/>
                    <a:pt x="2426493" y="104776"/>
                  </a:cubicBezTo>
                  <a:lnTo>
                    <a:pt x="457199" y="140494"/>
                  </a:lnTo>
                  <a:lnTo>
                    <a:pt x="11905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0" name="Freeform 21">
              <a:extLst>
                <a:ext uri="{FF2B5EF4-FFF2-40B4-BE49-F238E27FC236}">
                  <a16:creationId xmlns="" xmlns:a16="http://schemas.microsoft.com/office/drawing/2014/main" id="{73F01B0D-720E-4F54-B7C0-4AA7C538B813}"/>
                </a:ext>
              </a:extLst>
            </p:cNvPr>
            <p:cNvSpPr/>
            <p:nvPr/>
          </p:nvSpPr>
          <p:spPr>
            <a:xfrm rot="16200000" flipH="1">
              <a:off x="367170" y="2720924"/>
              <a:ext cx="2706778" cy="750881"/>
            </a:xfrm>
            <a:custGeom>
              <a:avLst/>
              <a:gdLst>
                <a:gd name="connsiteX0" fmla="*/ 190500 w 2559050"/>
                <a:gd name="connsiteY0" fmla="*/ 0 h 698500"/>
                <a:gd name="connsiteX1" fmla="*/ 0 w 2559050"/>
                <a:gd name="connsiteY1" fmla="*/ 152400 h 698500"/>
                <a:gd name="connsiteX2" fmla="*/ 6350 w 2559050"/>
                <a:gd name="connsiteY2" fmla="*/ 215900 h 698500"/>
                <a:gd name="connsiteX3" fmla="*/ 2501900 w 2559050"/>
                <a:gd name="connsiteY3" fmla="*/ 241300 h 698500"/>
                <a:gd name="connsiteX4" fmla="*/ 2470150 w 2559050"/>
                <a:gd name="connsiteY4" fmla="*/ 552450 h 698500"/>
                <a:gd name="connsiteX5" fmla="*/ 76200 w 2559050"/>
                <a:gd name="connsiteY5" fmla="*/ 565150 h 698500"/>
                <a:gd name="connsiteX6" fmla="*/ 101600 w 2559050"/>
                <a:gd name="connsiteY6" fmla="*/ 520700 h 698500"/>
                <a:gd name="connsiteX7" fmla="*/ 6350 w 2559050"/>
                <a:gd name="connsiteY7" fmla="*/ 577850 h 698500"/>
                <a:gd name="connsiteX8" fmla="*/ 44450 w 2559050"/>
                <a:gd name="connsiteY8" fmla="*/ 666750 h 698500"/>
                <a:gd name="connsiteX9" fmla="*/ 2400300 w 2559050"/>
                <a:gd name="connsiteY9" fmla="*/ 692150 h 698500"/>
                <a:gd name="connsiteX10" fmla="*/ 2432050 w 2559050"/>
                <a:gd name="connsiteY10" fmla="*/ 666750 h 698500"/>
                <a:gd name="connsiteX11" fmla="*/ 2501900 w 2559050"/>
                <a:gd name="connsiteY11" fmla="*/ 698500 h 698500"/>
                <a:gd name="connsiteX12" fmla="*/ 2552700 w 2559050"/>
                <a:gd name="connsiteY12" fmla="*/ 685800 h 698500"/>
                <a:gd name="connsiteX13" fmla="*/ 2559050 w 2559050"/>
                <a:gd name="connsiteY13" fmla="*/ 158750 h 698500"/>
                <a:gd name="connsiteX14" fmla="*/ 2476500 w 2559050"/>
                <a:gd name="connsiteY14" fmla="*/ 95250 h 698500"/>
                <a:gd name="connsiteX15" fmla="*/ 520700 w 2559050"/>
                <a:gd name="connsiteY15" fmla="*/ 184150 h 698500"/>
                <a:gd name="connsiteX16" fmla="*/ 190500 w 2559050"/>
                <a:gd name="connsiteY16" fmla="*/ 0 h 698500"/>
                <a:gd name="connsiteX0" fmla="*/ 190500 w 2559050"/>
                <a:gd name="connsiteY0" fmla="*/ 0 h 698500"/>
                <a:gd name="connsiteX1" fmla="*/ 0 w 2559050"/>
                <a:gd name="connsiteY1" fmla="*/ 152400 h 698500"/>
                <a:gd name="connsiteX2" fmla="*/ 19050 w 2559050"/>
                <a:gd name="connsiteY2" fmla="*/ 241300 h 698500"/>
                <a:gd name="connsiteX3" fmla="*/ 2501900 w 2559050"/>
                <a:gd name="connsiteY3" fmla="*/ 241300 h 698500"/>
                <a:gd name="connsiteX4" fmla="*/ 2470150 w 2559050"/>
                <a:gd name="connsiteY4" fmla="*/ 552450 h 698500"/>
                <a:gd name="connsiteX5" fmla="*/ 76200 w 2559050"/>
                <a:gd name="connsiteY5" fmla="*/ 565150 h 698500"/>
                <a:gd name="connsiteX6" fmla="*/ 101600 w 2559050"/>
                <a:gd name="connsiteY6" fmla="*/ 520700 h 698500"/>
                <a:gd name="connsiteX7" fmla="*/ 6350 w 2559050"/>
                <a:gd name="connsiteY7" fmla="*/ 577850 h 698500"/>
                <a:gd name="connsiteX8" fmla="*/ 44450 w 2559050"/>
                <a:gd name="connsiteY8" fmla="*/ 666750 h 698500"/>
                <a:gd name="connsiteX9" fmla="*/ 2400300 w 2559050"/>
                <a:gd name="connsiteY9" fmla="*/ 692150 h 698500"/>
                <a:gd name="connsiteX10" fmla="*/ 2432050 w 2559050"/>
                <a:gd name="connsiteY10" fmla="*/ 666750 h 698500"/>
                <a:gd name="connsiteX11" fmla="*/ 2501900 w 2559050"/>
                <a:gd name="connsiteY11" fmla="*/ 698500 h 698500"/>
                <a:gd name="connsiteX12" fmla="*/ 2552700 w 2559050"/>
                <a:gd name="connsiteY12" fmla="*/ 685800 h 698500"/>
                <a:gd name="connsiteX13" fmla="*/ 2559050 w 2559050"/>
                <a:gd name="connsiteY13" fmla="*/ 158750 h 698500"/>
                <a:gd name="connsiteX14" fmla="*/ 2476500 w 2559050"/>
                <a:gd name="connsiteY14" fmla="*/ 95250 h 698500"/>
                <a:gd name="connsiteX15" fmla="*/ 520700 w 2559050"/>
                <a:gd name="connsiteY15" fmla="*/ 184150 h 698500"/>
                <a:gd name="connsiteX16" fmla="*/ 190500 w 2559050"/>
                <a:gd name="connsiteY16" fmla="*/ 0 h 698500"/>
                <a:gd name="connsiteX0" fmla="*/ 184150 w 2552700"/>
                <a:gd name="connsiteY0" fmla="*/ 0 h 698500"/>
                <a:gd name="connsiteX1" fmla="*/ 9525 w 2552700"/>
                <a:gd name="connsiteY1" fmla="*/ 152400 h 698500"/>
                <a:gd name="connsiteX2" fmla="*/ 12700 w 2552700"/>
                <a:gd name="connsiteY2" fmla="*/ 241300 h 698500"/>
                <a:gd name="connsiteX3" fmla="*/ 2495550 w 2552700"/>
                <a:gd name="connsiteY3" fmla="*/ 241300 h 698500"/>
                <a:gd name="connsiteX4" fmla="*/ 2463800 w 2552700"/>
                <a:gd name="connsiteY4" fmla="*/ 552450 h 698500"/>
                <a:gd name="connsiteX5" fmla="*/ 69850 w 2552700"/>
                <a:gd name="connsiteY5" fmla="*/ 565150 h 698500"/>
                <a:gd name="connsiteX6" fmla="*/ 95250 w 2552700"/>
                <a:gd name="connsiteY6" fmla="*/ 520700 h 698500"/>
                <a:gd name="connsiteX7" fmla="*/ 0 w 2552700"/>
                <a:gd name="connsiteY7" fmla="*/ 577850 h 698500"/>
                <a:gd name="connsiteX8" fmla="*/ 38100 w 2552700"/>
                <a:gd name="connsiteY8" fmla="*/ 666750 h 698500"/>
                <a:gd name="connsiteX9" fmla="*/ 2393950 w 2552700"/>
                <a:gd name="connsiteY9" fmla="*/ 692150 h 698500"/>
                <a:gd name="connsiteX10" fmla="*/ 2425700 w 2552700"/>
                <a:gd name="connsiteY10" fmla="*/ 666750 h 698500"/>
                <a:gd name="connsiteX11" fmla="*/ 2495550 w 2552700"/>
                <a:gd name="connsiteY11" fmla="*/ 698500 h 698500"/>
                <a:gd name="connsiteX12" fmla="*/ 2546350 w 2552700"/>
                <a:gd name="connsiteY12" fmla="*/ 685800 h 698500"/>
                <a:gd name="connsiteX13" fmla="*/ 2552700 w 2552700"/>
                <a:gd name="connsiteY13" fmla="*/ 158750 h 698500"/>
                <a:gd name="connsiteX14" fmla="*/ 2470150 w 2552700"/>
                <a:gd name="connsiteY14" fmla="*/ 95250 h 698500"/>
                <a:gd name="connsiteX15" fmla="*/ 514350 w 2552700"/>
                <a:gd name="connsiteY15" fmla="*/ 184150 h 698500"/>
                <a:gd name="connsiteX16" fmla="*/ 184150 w 2552700"/>
                <a:gd name="connsiteY16" fmla="*/ 0 h 698500"/>
                <a:gd name="connsiteX0" fmla="*/ 184150 w 2571750"/>
                <a:gd name="connsiteY0" fmla="*/ 0 h 698500"/>
                <a:gd name="connsiteX1" fmla="*/ 9525 w 2571750"/>
                <a:gd name="connsiteY1" fmla="*/ 152400 h 698500"/>
                <a:gd name="connsiteX2" fmla="*/ 12700 w 2571750"/>
                <a:gd name="connsiteY2" fmla="*/ 241300 h 698500"/>
                <a:gd name="connsiteX3" fmla="*/ 2495550 w 2571750"/>
                <a:gd name="connsiteY3" fmla="*/ 241300 h 698500"/>
                <a:gd name="connsiteX4" fmla="*/ 2463800 w 2571750"/>
                <a:gd name="connsiteY4" fmla="*/ 552450 h 698500"/>
                <a:gd name="connsiteX5" fmla="*/ 69850 w 2571750"/>
                <a:gd name="connsiteY5" fmla="*/ 565150 h 698500"/>
                <a:gd name="connsiteX6" fmla="*/ 95250 w 2571750"/>
                <a:gd name="connsiteY6" fmla="*/ 520700 h 698500"/>
                <a:gd name="connsiteX7" fmla="*/ 0 w 2571750"/>
                <a:gd name="connsiteY7" fmla="*/ 577850 h 698500"/>
                <a:gd name="connsiteX8" fmla="*/ 38100 w 2571750"/>
                <a:gd name="connsiteY8" fmla="*/ 666750 h 698500"/>
                <a:gd name="connsiteX9" fmla="*/ 2393950 w 2571750"/>
                <a:gd name="connsiteY9" fmla="*/ 692150 h 698500"/>
                <a:gd name="connsiteX10" fmla="*/ 2425700 w 2571750"/>
                <a:gd name="connsiteY10" fmla="*/ 666750 h 698500"/>
                <a:gd name="connsiteX11" fmla="*/ 2495550 w 2571750"/>
                <a:gd name="connsiteY11" fmla="*/ 698500 h 698500"/>
                <a:gd name="connsiteX12" fmla="*/ 2546350 w 2571750"/>
                <a:gd name="connsiteY12" fmla="*/ 685800 h 698500"/>
                <a:gd name="connsiteX13" fmla="*/ 2571750 w 2571750"/>
                <a:gd name="connsiteY13" fmla="*/ 193675 h 698500"/>
                <a:gd name="connsiteX14" fmla="*/ 2470150 w 2571750"/>
                <a:gd name="connsiteY14" fmla="*/ 95250 h 698500"/>
                <a:gd name="connsiteX15" fmla="*/ 514350 w 2571750"/>
                <a:gd name="connsiteY15" fmla="*/ 184150 h 698500"/>
                <a:gd name="connsiteX16" fmla="*/ 184150 w 2571750"/>
                <a:gd name="connsiteY16" fmla="*/ 0 h 698500"/>
                <a:gd name="connsiteX0" fmla="*/ 184150 w 2555875"/>
                <a:gd name="connsiteY0" fmla="*/ 0 h 698500"/>
                <a:gd name="connsiteX1" fmla="*/ 9525 w 2555875"/>
                <a:gd name="connsiteY1" fmla="*/ 152400 h 698500"/>
                <a:gd name="connsiteX2" fmla="*/ 12700 w 2555875"/>
                <a:gd name="connsiteY2" fmla="*/ 241300 h 698500"/>
                <a:gd name="connsiteX3" fmla="*/ 2495550 w 2555875"/>
                <a:gd name="connsiteY3" fmla="*/ 241300 h 698500"/>
                <a:gd name="connsiteX4" fmla="*/ 2463800 w 2555875"/>
                <a:gd name="connsiteY4" fmla="*/ 552450 h 698500"/>
                <a:gd name="connsiteX5" fmla="*/ 69850 w 2555875"/>
                <a:gd name="connsiteY5" fmla="*/ 565150 h 698500"/>
                <a:gd name="connsiteX6" fmla="*/ 95250 w 2555875"/>
                <a:gd name="connsiteY6" fmla="*/ 520700 h 698500"/>
                <a:gd name="connsiteX7" fmla="*/ 0 w 2555875"/>
                <a:gd name="connsiteY7" fmla="*/ 577850 h 698500"/>
                <a:gd name="connsiteX8" fmla="*/ 38100 w 2555875"/>
                <a:gd name="connsiteY8" fmla="*/ 666750 h 698500"/>
                <a:gd name="connsiteX9" fmla="*/ 2393950 w 2555875"/>
                <a:gd name="connsiteY9" fmla="*/ 692150 h 698500"/>
                <a:gd name="connsiteX10" fmla="*/ 2425700 w 2555875"/>
                <a:gd name="connsiteY10" fmla="*/ 666750 h 698500"/>
                <a:gd name="connsiteX11" fmla="*/ 2495550 w 2555875"/>
                <a:gd name="connsiteY11" fmla="*/ 698500 h 698500"/>
                <a:gd name="connsiteX12" fmla="*/ 2546350 w 2555875"/>
                <a:gd name="connsiteY12" fmla="*/ 685800 h 698500"/>
                <a:gd name="connsiteX13" fmla="*/ 2555875 w 2555875"/>
                <a:gd name="connsiteY13" fmla="*/ 171450 h 698500"/>
                <a:gd name="connsiteX14" fmla="*/ 2470150 w 2555875"/>
                <a:gd name="connsiteY14" fmla="*/ 95250 h 698500"/>
                <a:gd name="connsiteX15" fmla="*/ 514350 w 2555875"/>
                <a:gd name="connsiteY15" fmla="*/ 184150 h 698500"/>
                <a:gd name="connsiteX16" fmla="*/ 184150 w 2555875"/>
                <a:gd name="connsiteY16" fmla="*/ 0 h 698500"/>
                <a:gd name="connsiteX0" fmla="*/ 184150 w 2562506"/>
                <a:gd name="connsiteY0" fmla="*/ 0 h 698500"/>
                <a:gd name="connsiteX1" fmla="*/ 9525 w 2562506"/>
                <a:gd name="connsiteY1" fmla="*/ 152400 h 698500"/>
                <a:gd name="connsiteX2" fmla="*/ 12700 w 2562506"/>
                <a:gd name="connsiteY2" fmla="*/ 241300 h 698500"/>
                <a:gd name="connsiteX3" fmla="*/ 2495550 w 2562506"/>
                <a:gd name="connsiteY3" fmla="*/ 241300 h 698500"/>
                <a:gd name="connsiteX4" fmla="*/ 2463800 w 2562506"/>
                <a:gd name="connsiteY4" fmla="*/ 552450 h 698500"/>
                <a:gd name="connsiteX5" fmla="*/ 69850 w 2562506"/>
                <a:gd name="connsiteY5" fmla="*/ 565150 h 698500"/>
                <a:gd name="connsiteX6" fmla="*/ 95250 w 2562506"/>
                <a:gd name="connsiteY6" fmla="*/ 520700 h 698500"/>
                <a:gd name="connsiteX7" fmla="*/ 0 w 2562506"/>
                <a:gd name="connsiteY7" fmla="*/ 577850 h 698500"/>
                <a:gd name="connsiteX8" fmla="*/ 38100 w 2562506"/>
                <a:gd name="connsiteY8" fmla="*/ 666750 h 698500"/>
                <a:gd name="connsiteX9" fmla="*/ 2393950 w 2562506"/>
                <a:gd name="connsiteY9" fmla="*/ 692150 h 698500"/>
                <a:gd name="connsiteX10" fmla="*/ 2425700 w 2562506"/>
                <a:gd name="connsiteY10" fmla="*/ 666750 h 698500"/>
                <a:gd name="connsiteX11" fmla="*/ 2495550 w 2562506"/>
                <a:gd name="connsiteY11" fmla="*/ 698500 h 698500"/>
                <a:gd name="connsiteX12" fmla="*/ 2562225 w 2562506"/>
                <a:gd name="connsiteY12" fmla="*/ 685800 h 698500"/>
                <a:gd name="connsiteX13" fmla="*/ 2555875 w 2562506"/>
                <a:gd name="connsiteY13" fmla="*/ 171450 h 698500"/>
                <a:gd name="connsiteX14" fmla="*/ 2470150 w 2562506"/>
                <a:gd name="connsiteY14" fmla="*/ 95250 h 698500"/>
                <a:gd name="connsiteX15" fmla="*/ 514350 w 2562506"/>
                <a:gd name="connsiteY15" fmla="*/ 184150 h 698500"/>
                <a:gd name="connsiteX16" fmla="*/ 184150 w 2562506"/>
                <a:gd name="connsiteY16" fmla="*/ 0 h 698500"/>
                <a:gd name="connsiteX0" fmla="*/ 184150 w 2562506"/>
                <a:gd name="connsiteY0" fmla="*/ 0 h 692150"/>
                <a:gd name="connsiteX1" fmla="*/ 9525 w 2562506"/>
                <a:gd name="connsiteY1" fmla="*/ 152400 h 692150"/>
                <a:gd name="connsiteX2" fmla="*/ 12700 w 2562506"/>
                <a:gd name="connsiteY2" fmla="*/ 241300 h 692150"/>
                <a:gd name="connsiteX3" fmla="*/ 2495550 w 2562506"/>
                <a:gd name="connsiteY3" fmla="*/ 241300 h 692150"/>
                <a:gd name="connsiteX4" fmla="*/ 2463800 w 2562506"/>
                <a:gd name="connsiteY4" fmla="*/ 552450 h 692150"/>
                <a:gd name="connsiteX5" fmla="*/ 69850 w 2562506"/>
                <a:gd name="connsiteY5" fmla="*/ 565150 h 692150"/>
                <a:gd name="connsiteX6" fmla="*/ 95250 w 2562506"/>
                <a:gd name="connsiteY6" fmla="*/ 520700 h 692150"/>
                <a:gd name="connsiteX7" fmla="*/ 0 w 2562506"/>
                <a:gd name="connsiteY7" fmla="*/ 577850 h 692150"/>
                <a:gd name="connsiteX8" fmla="*/ 38100 w 2562506"/>
                <a:gd name="connsiteY8" fmla="*/ 666750 h 692150"/>
                <a:gd name="connsiteX9" fmla="*/ 2393950 w 2562506"/>
                <a:gd name="connsiteY9" fmla="*/ 692150 h 692150"/>
                <a:gd name="connsiteX10" fmla="*/ 2425700 w 2562506"/>
                <a:gd name="connsiteY10" fmla="*/ 666750 h 692150"/>
                <a:gd name="connsiteX11" fmla="*/ 2479675 w 2562506"/>
                <a:gd name="connsiteY11" fmla="*/ 692150 h 692150"/>
                <a:gd name="connsiteX12" fmla="*/ 2562225 w 2562506"/>
                <a:gd name="connsiteY12" fmla="*/ 685800 h 692150"/>
                <a:gd name="connsiteX13" fmla="*/ 2555875 w 2562506"/>
                <a:gd name="connsiteY13" fmla="*/ 171450 h 692150"/>
                <a:gd name="connsiteX14" fmla="*/ 2470150 w 2562506"/>
                <a:gd name="connsiteY14" fmla="*/ 95250 h 692150"/>
                <a:gd name="connsiteX15" fmla="*/ 514350 w 2562506"/>
                <a:gd name="connsiteY15" fmla="*/ 184150 h 692150"/>
                <a:gd name="connsiteX16" fmla="*/ 184150 w 2562506"/>
                <a:gd name="connsiteY16" fmla="*/ 0 h 692150"/>
                <a:gd name="connsiteX0" fmla="*/ 184150 w 2562506"/>
                <a:gd name="connsiteY0" fmla="*/ 0 h 692150"/>
                <a:gd name="connsiteX1" fmla="*/ 9525 w 2562506"/>
                <a:gd name="connsiteY1" fmla="*/ 152400 h 692150"/>
                <a:gd name="connsiteX2" fmla="*/ 12700 w 2562506"/>
                <a:gd name="connsiteY2" fmla="*/ 241300 h 692150"/>
                <a:gd name="connsiteX3" fmla="*/ 2495550 w 2562506"/>
                <a:gd name="connsiteY3" fmla="*/ 241300 h 692150"/>
                <a:gd name="connsiteX4" fmla="*/ 2463800 w 2562506"/>
                <a:gd name="connsiteY4" fmla="*/ 552450 h 692150"/>
                <a:gd name="connsiteX5" fmla="*/ 69850 w 2562506"/>
                <a:gd name="connsiteY5" fmla="*/ 565150 h 692150"/>
                <a:gd name="connsiteX6" fmla="*/ 95250 w 2562506"/>
                <a:gd name="connsiteY6" fmla="*/ 520700 h 692150"/>
                <a:gd name="connsiteX7" fmla="*/ 0 w 2562506"/>
                <a:gd name="connsiteY7" fmla="*/ 577850 h 692150"/>
                <a:gd name="connsiteX8" fmla="*/ 38100 w 2562506"/>
                <a:gd name="connsiteY8" fmla="*/ 666750 h 692150"/>
                <a:gd name="connsiteX9" fmla="*/ 2393950 w 2562506"/>
                <a:gd name="connsiteY9" fmla="*/ 692150 h 692150"/>
                <a:gd name="connsiteX10" fmla="*/ 2435225 w 2562506"/>
                <a:gd name="connsiteY10" fmla="*/ 666750 h 692150"/>
                <a:gd name="connsiteX11" fmla="*/ 2479675 w 2562506"/>
                <a:gd name="connsiteY11" fmla="*/ 692150 h 692150"/>
                <a:gd name="connsiteX12" fmla="*/ 2562225 w 2562506"/>
                <a:gd name="connsiteY12" fmla="*/ 685800 h 692150"/>
                <a:gd name="connsiteX13" fmla="*/ 2555875 w 2562506"/>
                <a:gd name="connsiteY13" fmla="*/ 171450 h 692150"/>
                <a:gd name="connsiteX14" fmla="*/ 2470150 w 2562506"/>
                <a:gd name="connsiteY14" fmla="*/ 95250 h 692150"/>
                <a:gd name="connsiteX15" fmla="*/ 514350 w 2562506"/>
                <a:gd name="connsiteY15" fmla="*/ 184150 h 692150"/>
                <a:gd name="connsiteX16" fmla="*/ 184150 w 2562506"/>
                <a:gd name="connsiteY16" fmla="*/ 0 h 692150"/>
                <a:gd name="connsiteX0" fmla="*/ 184150 w 2562506"/>
                <a:gd name="connsiteY0" fmla="*/ 0 h 692150"/>
                <a:gd name="connsiteX1" fmla="*/ 9525 w 2562506"/>
                <a:gd name="connsiteY1" fmla="*/ 152400 h 692150"/>
                <a:gd name="connsiteX2" fmla="*/ 12700 w 2562506"/>
                <a:gd name="connsiteY2" fmla="*/ 241300 h 692150"/>
                <a:gd name="connsiteX3" fmla="*/ 2495550 w 2562506"/>
                <a:gd name="connsiteY3" fmla="*/ 241300 h 692150"/>
                <a:gd name="connsiteX4" fmla="*/ 2463800 w 2562506"/>
                <a:gd name="connsiteY4" fmla="*/ 552450 h 692150"/>
                <a:gd name="connsiteX5" fmla="*/ 69850 w 2562506"/>
                <a:gd name="connsiteY5" fmla="*/ 565150 h 692150"/>
                <a:gd name="connsiteX6" fmla="*/ 95250 w 2562506"/>
                <a:gd name="connsiteY6" fmla="*/ 520700 h 692150"/>
                <a:gd name="connsiteX7" fmla="*/ 0 w 2562506"/>
                <a:gd name="connsiteY7" fmla="*/ 577850 h 692150"/>
                <a:gd name="connsiteX8" fmla="*/ 9525 w 2562506"/>
                <a:gd name="connsiteY8" fmla="*/ 688975 h 692150"/>
                <a:gd name="connsiteX9" fmla="*/ 2393950 w 2562506"/>
                <a:gd name="connsiteY9" fmla="*/ 692150 h 692150"/>
                <a:gd name="connsiteX10" fmla="*/ 2435225 w 2562506"/>
                <a:gd name="connsiteY10" fmla="*/ 666750 h 692150"/>
                <a:gd name="connsiteX11" fmla="*/ 2479675 w 2562506"/>
                <a:gd name="connsiteY11" fmla="*/ 692150 h 692150"/>
                <a:gd name="connsiteX12" fmla="*/ 2562225 w 2562506"/>
                <a:gd name="connsiteY12" fmla="*/ 685800 h 692150"/>
                <a:gd name="connsiteX13" fmla="*/ 2555875 w 2562506"/>
                <a:gd name="connsiteY13" fmla="*/ 171450 h 692150"/>
                <a:gd name="connsiteX14" fmla="*/ 2470150 w 2562506"/>
                <a:gd name="connsiteY14" fmla="*/ 95250 h 692150"/>
                <a:gd name="connsiteX15" fmla="*/ 514350 w 2562506"/>
                <a:gd name="connsiteY15" fmla="*/ 184150 h 692150"/>
                <a:gd name="connsiteX16" fmla="*/ 184150 w 2562506"/>
                <a:gd name="connsiteY16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92375 w 2559331"/>
                <a:gd name="connsiteY3" fmla="*/ 241300 h 692150"/>
                <a:gd name="connsiteX4" fmla="*/ 2460625 w 2559331"/>
                <a:gd name="connsiteY4" fmla="*/ 552450 h 692150"/>
                <a:gd name="connsiteX5" fmla="*/ 66675 w 2559331"/>
                <a:gd name="connsiteY5" fmla="*/ 565150 h 692150"/>
                <a:gd name="connsiteX6" fmla="*/ 92075 w 2559331"/>
                <a:gd name="connsiteY6" fmla="*/ 520700 h 692150"/>
                <a:gd name="connsiteX7" fmla="*/ 0 w 2559331"/>
                <a:gd name="connsiteY7" fmla="*/ 593725 h 692150"/>
                <a:gd name="connsiteX8" fmla="*/ 6350 w 2559331"/>
                <a:gd name="connsiteY8" fmla="*/ 688975 h 692150"/>
                <a:gd name="connsiteX9" fmla="*/ 2390775 w 2559331"/>
                <a:gd name="connsiteY9" fmla="*/ 692150 h 692150"/>
                <a:gd name="connsiteX10" fmla="*/ 2432050 w 2559331"/>
                <a:gd name="connsiteY10" fmla="*/ 666750 h 692150"/>
                <a:gd name="connsiteX11" fmla="*/ 2476500 w 2559331"/>
                <a:gd name="connsiteY11" fmla="*/ 692150 h 692150"/>
                <a:gd name="connsiteX12" fmla="*/ 2559050 w 2559331"/>
                <a:gd name="connsiteY12" fmla="*/ 685800 h 692150"/>
                <a:gd name="connsiteX13" fmla="*/ 2552700 w 2559331"/>
                <a:gd name="connsiteY13" fmla="*/ 171450 h 692150"/>
                <a:gd name="connsiteX14" fmla="*/ 2466975 w 2559331"/>
                <a:gd name="connsiteY14" fmla="*/ 95250 h 692150"/>
                <a:gd name="connsiteX15" fmla="*/ 511175 w 2559331"/>
                <a:gd name="connsiteY15" fmla="*/ 184150 h 692150"/>
                <a:gd name="connsiteX16" fmla="*/ 180975 w 2559331"/>
                <a:gd name="connsiteY16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92375 w 2559331"/>
                <a:gd name="connsiteY3" fmla="*/ 241300 h 692150"/>
                <a:gd name="connsiteX4" fmla="*/ 246062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6062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76500 w 2559331"/>
                <a:gd name="connsiteY11" fmla="*/ 692150 h 692150"/>
                <a:gd name="connsiteX12" fmla="*/ 2559050 w 2559331"/>
                <a:gd name="connsiteY12" fmla="*/ 685800 h 692150"/>
                <a:gd name="connsiteX13" fmla="*/ 2552700 w 2559331"/>
                <a:gd name="connsiteY13" fmla="*/ 171450 h 692150"/>
                <a:gd name="connsiteX14" fmla="*/ 2466975 w 2559331"/>
                <a:gd name="connsiteY14" fmla="*/ 95250 h 692150"/>
                <a:gd name="connsiteX15" fmla="*/ 511175 w 2559331"/>
                <a:gd name="connsiteY15" fmla="*/ 184150 h 692150"/>
                <a:gd name="connsiteX16" fmla="*/ 180975 w 2559331"/>
                <a:gd name="connsiteY16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559050 w 2559331"/>
                <a:gd name="connsiteY11" fmla="*/ 685800 h 692150"/>
                <a:gd name="connsiteX12" fmla="*/ 2552700 w 2559331"/>
                <a:gd name="connsiteY12" fmla="*/ 171450 h 692150"/>
                <a:gd name="connsiteX13" fmla="*/ 2466975 w 2559331"/>
                <a:gd name="connsiteY13" fmla="*/ 95250 h 692150"/>
                <a:gd name="connsiteX14" fmla="*/ 511175 w 2559331"/>
                <a:gd name="connsiteY14" fmla="*/ 184150 h 692150"/>
                <a:gd name="connsiteX15" fmla="*/ 180975 w 2559331"/>
                <a:gd name="connsiteY15" fmla="*/ 0 h 692150"/>
                <a:gd name="connsiteX0" fmla="*/ 180975 w 2559331"/>
                <a:gd name="connsiteY0" fmla="*/ 0 h 688975"/>
                <a:gd name="connsiteX1" fmla="*/ 6350 w 2559331"/>
                <a:gd name="connsiteY1" fmla="*/ 152400 h 688975"/>
                <a:gd name="connsiteX2" fmla="*/ 9525 w 2559331"/>
                <a:gd name="connsiteY2" fmla="*/ 241300 h 688975"/>
                <a:gd name="connsiteX3" fmla="*/ 2454275 w 2559331"/>
                <a:gd name="connsiteY3" fmla="*/ 234950 h 688975"/>
                <a:gd name="connsiteX4" fmla="*/ 2454275 w 2559331"/>
                <a:gd name="connsiteY4" fmla="*/ 552450 h 688975"/>
                <a:gd name="connsiteX5" fmla="*/ 66675 w 2559331"/>
                <a:gd name="connsiteY5" fmla="*/ 565150 h 688975"/>
                <a:gd name="connsiteX6" fmla="*/ 88900 w 2559331"/>
                <a:gd name="connsiteY6" fmla="*/ 568325 h 688975"/>
                <a:gd name="connsiteX7" fmla="*/ 92075 w 2559331"/>
                <a:gd name="connsiteY7" fmla="*/ 520700 h 688975"/>
                <a:gd name="connsiteX8" fmla="*/ 0 w 2559331"/>
                <a:gd name="connsiteY8" fmla="*/ 593725 h 688975"/>
                <a:gd name="connsiteX9" fmla="*/ 6350 w 2559331"/>
                <a:gd name="connsiteY9" fmla="*/ 688975 h 688975"/>
                <a:gd name="connsiteX10" fmla="*/ 2559050 w 2559331"/>
                <a:gd name="connsiteY10" fmla="*/ 685800 h 688975"/>
                <a:gd name="connsiteX11" fmla="*/ 2552700 w 2559331"/>
                <a:gd name="connsiteY11" fmla="*/ 171450 h 688975"/>
                <a:gd name="connsiteX12" fmla="*/ 2466975 w 2559331"/>
                <a:gd name="connsiteY12" fmla="*/ 95250 h 688975"/>
                <a:gd name="connsiteX13" fmla="*/ 511175 w 2559331"/>
                <a:gd name="connsiteY13" fmla="*/ 184150 h 688975"/>
                <a:gd name="connsiteX14" fmla="*/ 180975 w 2559331"/>
                <a:gd name="connsiteY14" fmla="*/ 0 h 688975"/>
                <a:gd name="connsiteX0" fmla="*/ 180975 w 2572231"/>
                <a:gd name="connsiteY0" fmla="*/ 0 h 688975"/>
                <a:gd name="connsiteX1" fmla="*/ 6350 w 2572231"/>
                <a:gd name="connsiteY1" fmla="*/ 152400 h 688975"/>
                <a:gd name="connsiteX2" fmla="*/ 9525 w 2572231"/>
                <a:gd name="connsiteY2" fmla="*/ 241300 h 688975"/>
                <a:gd name="connsiteX3" fmla="*/ 2454275 w 2572231"/>
                <a:gd name="connsiteY3" fmla="*/ 234950 h 688975"/>
                <a:gd name="connsiteX4" fmla="*/ 2454275 w 2572231"/>
                <a:gd name="connsiteY4" fmla="*/ 552450 h 688975"/>
                <a:gd name="connsiteX5" fmla="*/ 66675 w 2572231"/>
                <a:gd name="connsiteY5" fmla="*/ 565150 h 688975"/>
                <a:gd name="connsiteX6" fmla="*/ 88900 w 2572231"/>
                <a:gd name="connsiteY6" fmla="*/ 568325 h 688975"/>
                <a:gd name="connsiteX7" fmla="*/ 92075 w 2572231"/>
                <a:gd name="connsiteY7" fmla="*/ 520700 h 688975"/>
                <a:gd name="connsiteX8" fmla="*/ 0 w 2572231"/>
                <a:gd name="connsiteY8" fmla="*/ 593725 h 688975"/>
                <a:gd name="connsiteX9" fmla="*/ 6350 w 2572231"/>
                <a:gd name="connsiteY9" fmla="*/ 688975 h 688975"/>
                <a:gd name="connsiteX10" fmla="*/ 2559050 w 2572231"/>
                <a:gd name="connsiteY10" fmla="*/ 685800 h 688975"/>
                <a:gd name="connsiteX11" fmla="*/ 2552700 w 2572231"/>
                <a:gd name="connsiteY11" fmla="*/ 171450 h 688975"/>
                <a:gd name="connsiteX12" fmla="*/ 2466975 w 2572231"/>
                <a:gd name="connsiteY12" fmla="*/ 95250 h 688975"/>
                <a:gd name="connsiteX13" fmla="*/ 511175 w 2572231"/>
                <a:gd name="connsiteY13" fmla="*/ 184150 h 688975"/>
                <a:gd name="connsiteX14" fmla="*/ 180975 w 2572231"/>
                <a:gd name="connsiteY14" fmla="*/ 0 h 688975"/>
                <a:gd name="connsiteX0" fmla="*/ 180975 w 2572231"/>
                <a:gd name="connsiteY0" fmla="*/ 0 h 688975"/>
                <a:gd name="connsiteX1" fmla="*/ 6350 w 2572231"/>
                <a:gd name="connsiteY1" fmla="*/ 152400 h 688975"/>
                <a:gd name="connsiteX2" fmla="*/ 9525 w 2572231"/>
                <a:gd name="connsiteY2" fmla="*/ 241300 h 688975"/>
                <a:gd name="connsiteX3" fmla="*/ 2454275 w 2572231"/>
                <a:gd name="connsiteY3" fmla="*/ 234950 h 688975"/>
                <a:gd name="connsiteX4" fmla="*/ 2454275 w 2572231"/>
                <a:gd name="connsiteY4" fmla="*/ 552450 h 688975"/>
                <a:gd name="connsiteX5" fmla="*/ 66675 w 2572231"/>
                <a:gd name="connsiteY5" fmla="*/ 565150 h 688975"/>
                <a:gd name="connsiteX6" fmla="*/ 88900 w 2572231"/>
                <a:gd name="connsiteY6" fmla="*/ 568325 h 688975"/>
                <a:gd name="connsiteX7" fmla="*/ 92075 w 2572231"/>
                <a:gd name="connsiteY7" fmla="*/ 520700 h 688975"/>
                <a:gd name="connsiteX8" fmla="*/ 0 w 2572231"/>
                <a:gd name="connsiteY8" fmla="*/ 593725 h 688975"/>
                <a:gd name="connsiteX9" fmla="*/ 6350 w 2572231"/>
                <a:gd name="connsiteY9" fmla="*/ 688975 h 688975"/>
                <a:gd name="connsiteX10" fmla="*/ 2559050 w 2572231"/>
                <a:gd name="connsiteY10" fmla="*/ 685800 h 688975"/>
                <a:gd name="connsiteX11" fmla="*/ 2552700 w 2572231"/>
                <a:gd name="connsiteY11" fmla="*/ 171450 h 688975"/>
                <a:gd name="connsiteX12" fmla="*/ 2466975 w 2572231"/>
                <a:gd name="connsiteY12" fmla="*/ 95250 h 688975"/>
                <a:gd name="connsiteX13" fmla="*/ 511175 w 2572231"/>
                <a:gd name="connsiteY13" fmla="*/ 184150 h 688975"/>
                <a:gd name="connsiteX14" fmla="*/ 180975 w 2572231"/>
                <a:gd name="connsiteY14" fmla="*/ 0 h 688975"/>
                <a:gd name="connsiteX0" fmla="*/ 180975 w 2574798"/>
                <a:gd name="connsiteY0" fmla="*/ 0 h 688975"/>
                <a:gd name="connsiteX1" fmla="*/ 6350 w 2574798"/>
                <a:gd name="connsiteY1" fmla="*/ 152400 h 688975"/>
                <a:gd name="connsiteX2" fmla="*/ 9525 w 2574798"/>
                <a:gd name="connsiteY2" fmla="*/ 241300 h 688975"/>
                <a:gd name="connsiteX3" fmla="*/ 2454275 w 2574798"/>
                <a:gd name="connsiteY3" fmla="*/ 234950 h 688975"/>
                <a:gd name="connsiteX4" fmla="*/ 2454275 w 2574798"/>
                <a:gd name="connsiteY4" fmla="*/ 552450 h 688975"/>
                <a:gd name="connsiteX5" fmla="*/ 66675 w 2574798"/>
                <a:gd name="connsiteY5" fmla="*/ 565150 h 688975"/>
                <a:gd name="connsiteX6" fmla="*/ 88900 w 2574798"/>
                <a:gd name="connsiteY6" fmla="*/ 568325 h 688975"/>
                <a:gd name="connsiteX7" fmla="*/ 92075 w 2574798"/>
                <a:gd name="connsiteY7" fmla="*/ 520700 h 688975"/>
                <a:gd name="connsiteX8" fmla="*/ 0 w 2574798"/>
                <a:gd name="connsiteY8" fmla="*/ 593725 h 688975"/>
                <a:gd name="connsiteX9" fmla="*/ 6350 w 2574798"/>
                <a:gd name="connsiteY9" fmla="*/ 688975 h 688975"/>
                <a:gd name="connsiteX10" fmla="*/ 2562225 w 2574798"/>
                <a:gd name="connsiteY10" fmla="*/ 666750 h 688975"/>
                <a:gd name="connsiteX11" fmla="*/ 2552700 w 2574798"/>
                <a:gd name="connsiteY11" fmla="*/ 171450 h 688975"/>
                <a:gd name="connsiteX12" fmla="*/ 2466975 w 2574798"/>
                <a:gd name="connsiteY12" fmla="*/ 95250 h 688975"/>
                <a:gd name="connsiteX13" fmla="*/ 511175 w 2574798"/>
                <a:gd name="connsiteY13" fmla="*/ 184150 h 688975"/>
                <a:gd name="connsiteX14" fmla="*/ 180975 w 2574798"/>
                <a:gd name="connsiteY14" fmla="*/ 0 h 688975"/>
                <a:gd name="connsiteX0" fmla="*/ 180975 w 2574798"/>
                <a:gd name="connsiteY0" fmla="*/ 0 h 688975"/>
                <a:gd name="connsiteX1" fmla="*/ 6350 w 2574798"/>
                <a:gd name="connsiteY1" fmla="*/ 152400 h 688975"/>
                <a:gd name="connsiteX2" fmla="*/ 9525 w 2574798"/>
                <a:gd name="connsiteY2" fmla="*/ 241300 h 688975"/>
                <a:gd name="connsiteX3" fmla="*/ 2454275 w 2574798"/>
                <a:gd name="connsiteY3" fmla="*/ 234950 h 688975"/>
                <a:gd name="connsiteX4" fmla="*/ 2454275 w 2574798"/>
                <a:gd name="connsiteY4" fmla="*/ 552450 h 688975"/>
                <a:gd name="connsiteX5" fmla="*/ 66675 w 2574798"/>
                <a:gd name="connsiteY5" fmla="*/ 565150 h 688975"/>
                <a:gd name="connsiteX6" fmla="*/ 88900 w 2574798"/>
                <a:gd name="connsiteY6" fmla="*/ 568325 h 688975"/>
                <a:gd name="connsiteX7" fmla="*/ 92075 w 2574798"/>
                <a:gd name="connsiteY7" fmla="*/ 520700 h 688975"/>
                <a:gd name="connsiteX8" fmla="*/ 0 w 2574798"/>
                <a:gd name="connsiteY8" fmla="*/ 593725 h 688975"/>
                <a:gd name="connsiteX9" fmla="*/ 6350 w 2574798"/>
                <a:gd name="connsiteY9" fmla="*/ 688975 h 688975"/>
                <a:gd name="connsiteX10" fmla="*/ 2562225 w 2574798"/>
                <a:gd name="connsiteY10" fmla="*/ 666750 h 688975"/>
                <a:gd name="connsiteX11" fmla="*/ 2552700 w 2574798"/>
                <a:gd name="connsiteY11" fmla="*/ 171450 h 688975"/>
                <a:gd name="connsiteX12" fmla="*/ 2466975 w 2574798"/>
                <a:gd name="connsiteY12" fmla="*/ 95250 h 688975"/>
                <a:gd name="connsiteX13" fmla="*/ 511175 w 2574798"/>
                <a:gd name="connsiteY13" fmla="*/ 184150 h 688975"/>
                <a:gd name="connsiteX14" fmla="*/ 180975 w 2574798"/>
                <a:gd name="connsiteY14" fmla="*/ 0 h 688975"/>
                <a:gd name="connsiteX0" fmla="*/ 180975 w 2577418"/>
                <a:gd name="connsiteY0" fmla="*/ 0 h 688975"/>
                <a:gd name="connsiteX1" fmla="*/ 6350 w 2577418"/>
                <a:gd name="connsiteY1" fmla="*/ 152400 h 688975"/>
                <a:gd name="connsiteX2" fmla="*/ 9525 w 2577418"/>
                <a:gd name="connsiteY2" fmla="*/ 241300 h 688975"/>
                <a:gd name="connsiteX3" fmla="*/ 2454275 w 2577418"/>
                <a:gd name="connsiteY3" fmla="*/ 234950 h 688975"/>
                <a:gd name="connsiteX4" fmla="*/ 2454275 w 2577418"/>
                <a:gd name="connsiteY4" fmla="*/ 552450 h 688975"/>
                <a:gd name="connsiteX5" fmla="*/ 66675 w 2577418"/>
                <a:gd name="connsiteY5" fmla="*/ 565150 h 688975"/>
                <a:gd name="connsiteX6" fmla="*/ 88900 w 2577418"/>
                <a:gd name="connsiteY6" fmla="*/ 568325 h 688975"/>
                <a:gd name="connsiteX7" fmla="*/ 92075 w 2577418"/>
                <a:gd name="connsiteY7" fmla="*/ 520700 h 688975"/>
                <a:gd name="connsiteX8" fmla="*/ 0 w 2577418"/>
                <a:gd name="connsiteY8" fmla="*/ 593725 h 688975"/>
                <a:gd name="connsiteX9" fmla="*/ 6350 w 2577418"/>
                <a:gd name="connsiteY9" fmla="*/ 688975 h 688975"/>
                <a:gd name="connsiteX10" fmla="*/ 2565400 w 2577418"/>
                <a:gd name="connsiteY10" fmla="*/ 688975 h 688975"/>
                <a:gd name="connsiteX11" fmla="*/ 2552700 w 2577418"/>
                <a:gd name="connsiteY11" fmla="*/ 171450 h 688975"/>
                <a:gd name="connsiteX12" fmla="*/ 2466975 w 2577418"/>
                <a:gd name="connsiteY12" fmla="*/ 95250 h 688975"/>
                <a:gd name="connsiteX13" fmla="*/ 511175 w 2577418"/>
                <a:gd name="connsiteY13" fmla="*/ 184150 h 688975"/>
                <a:gd name="connsiteX14" fmla="*/ 180975 w 2577418"/>
                <a:gd name="connsiteY14" fmla="*/ 0 h 688975"/>
                <a:gd name="connsiteX0" fmla="*/ 180975 w 2577418"/>
                <a:gd name="connsiteY0" fmla="*/ 0 h 688975"/>
                <a:gd name="connsiteX1" fmla="*/ 6350 w 2577418"/>
                <a:gd name="connsiteY1" fmla="*/ 152400 h 688975"/>
                <a:gd name="connsiteX2" fmla="*/ 9525 w 2577418"/>
                <a:gd name="connsiteY2" fmla="*/ 241300 h 688975"/>
                <a:gd name="connsiteX3" fmla="*/ 2454275 w 2577418"/>
                <a:gd name="connsiteY3" fmla="*/ 234950 h 688975"/>
                <a:gd name="connsiteX4" fmla="*/ 2454275 w 2577418"/>
                <a:gd name="connsiteY4" fmla="*/ 552450 h 688975"/>
                <a:gd name="connsiteX5" fmla="*/ 66675 w 2577418"/>
                <a:gd name="connsiteY5" fmla="*/ 565150 h 688975"/>
                <a:gd name="connsiteX6" fmla="*/ 88900 w 2577418"/>
                <a:gd name="connsiteY6" fmla="*/ 568325 h 688975"/>
                <a:gd name="connsiteX7" fmla="*/ 92075 w 2577418"/>
                <a:gd name="connsiteY7" fmla="*/ 520700 h 688975"/>
                <a:gd name="connsiteX8" fmla="*/ 0 w 2577418"/>
                <a:gd name="connsiteY8" fmla="*/ 593725 h 688975"/>
                <a:gd name="connsiteX9" fmla="*/ 6350 w 2577418"/>
                <a:gd name="connsiteY9" fmla="*/ 688975 h 688975"/>
                <a:gd name="connsiteX10" fmla="*/ 2565400 w 2577418"/>
                <a:gd name="connsiteY10" fmla="*/ 688975 h 688975"/>
                <a:gd name="connsiteX11" fmla="*/ 2552700 w 2577418"/>
                <a:gd name="connsiteY11" fmla="*/ 171450 h 688975"/>
                <a:gd name="connsiteX12" fmla="*/ 2466975 w 2577418"/>
                <a:gd name="connsiteY12" fmla="*/ 95250 h 688975"/>
                <a:gd name="connsiteX13" fmla="*/ 511175 w 2577418"/>
                <a:gd name="connsiteY13" fmla="*/ 184150 h 688975"/>
                <a:gd name="connsiteX14" fmla="*/ 180975 w 2577418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54275 w 2570812"/>
                <a:gd name="connsiteY3" fmla="*/ 234950 h 688975"/>
                <a:gd name="connsiteX4" fmla="*/ 2454275 w 2570812"/>
                <a:gd name="connsiteY4" fmla="*/ 552450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511175 w 2570812"/>
                <a:gd name="connsiteY13" fmla="*/ 1841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4275 w 2570812"/>
                <a:gd name="connsiteY4" fmla="*/ 552450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511175 w 2570812"/>
                <a:gd name="connsiteY13" fmla="*/ 1841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511175 w 2570812"/>
                <a:gd name="connsiteY13" fmla="*/ 1841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485775 w 2570812"/>
                <a:gd name="connsiteY13" fmla="*/ 1714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180975 w 2570812"/>
                <a:gd name="connsiteY13" fmla="*/ 0 h 688975"/>
                <a:gd name="connsiteX0" fmla="*/ 180975 w 2570812"/>
                <a:gd name="connsiteY0" fmla="*/ 31750 h 720725"/>
                <a:gd name="connsiteX1" fmla="*/ 6350 w 2570812"/>
                <a:gd name="connsiteY1" fmla="*/ 184150 h 720725"/>
                <a:gd name="connsiteX2" fmla="*/ 9525 w 2570812"/>
                <a:gd name="connsiteY2" fmla="*/ 273050 h 720725"/>
                <a:gd name="connsiteX3" fmla="*/ 2460625 w 2570812"/>
                <a:gd name="connsiteY3" fmla="*/ 279400 h 720725"/>
                <a:gd name="connsiteX4" fmla="*/ 2457450 w 2570812"/>
                <a:gd name="connsiteY4" fmla="*/ 593725 h 720725"/>
                <a:gd name="connsiteX5" fmla="*/ 66675 w 2570812"/>
                <a:gd name="connsiteY5" fmla="*/ 596900 h 720725"/>
                <a:gd name="connsiteX6" fmla="*/ 88900 w 2570812"/>
                <a:gd name="connsiteY6" fmla="*/ 600075 h 720725"/>
                <a:gd name="connsiteX7" fmla="*/ 92075 w 2570812"/>
                <a:gd name="connsiteY7" fmla="*/ 552450 h 720725"/>
                <a:gd name="connsiteX8" fmla="*/ 0 w 2570812"/>
                <a:gd name="connsiteY8" fmla="*/ 625475 h 720725"/>
                <a:gd name="connsiteX9" fmla="*/ 6350 w 2570812"/>
                <a:gd name="connsiteY9" fmla="*/ 720725 h 720725"/>
                <a:gd name="connsiteX10" fmla="*/ 2565400 w 2570812"/>
                <a:gd name="connsiteY10" fmla="*/ 720725 h 720725"/>
                <a:gd name="connsiteX11" fmla="*/ 2552700 w 2570812"/>
                <a:gd name="connsiteY11" fmla="*/ 203200 h 720725"/>
                <a:gd name="connsiteX12" fmla="*/ 2336800 w 2570812"/>
                <a:gd name="connsiteY12" fmla="*/ 0 h 720725"/>
                <a:gd name="connsiteX13" fmla="*/ 180975 w 2570812"/>
                <a:gd name="connsiteY13" fmla="*/ 31750 h 72072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352675 w 2570812"/>
                <a:gd name="connsiteY12" fmla="*/ 19050 h 688975"/>
                <a:gd name="connsiteX13" fmla="*/ 180975 w 2570812"/>
                <a:gd name="connsiteY13" fmla="*/ 0 h 6889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352675 w 2570812"/>
                <a:gd name="connsiteY12" fmla="*/ 44450 h 714375"/>
                <a:gd name="connsiteX13" fmla="*/ 225425 w 2570812"/>
                <a:gd name="connsiteY13" fmla="*/ 0 h 7143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308225 w 2570812"/>
                <a:gd name="connsiteY12" fmla="*/ 12700 h 714375"/>
                <a:gd name="connsiteX13" fmla="*/ 225425 w 2570812"/>
                <a:gd name="connsiteY13" fmla="*/ 0 h 7143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295525 w 2570812"/>
                <a:gd name="connsiteY12" fmla="*/ 0 h 714375"/>
                <a:gd name="connsiteX13" fmla="*/ 225425 w 2570812"/>
                <a:gd name="connsiteY13" fmla="*/ 0 h 7143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295525 w 2570812"/>
                <a:gd name="connsiteY12" fmla="*/ 0 h 714375"/>
                <a:gd name="connsiteX13" fmla="*/ 225425 w 2570812"/>
                <a:gd name="connsiteY13" fmla="*/ 0 h 714375"/>
                <a:gd name="connsiteX0" fmla="*/ 225425 w 2573535"/>
                <a:gd name="connsiteY0" fmla="*/ 0 h 714375"/>
                <a:gd name="connsiteX1" fmla="*/ 6350 w 2573535"/>
                <a:gd name="connsiteY1" fmla="*/ 177800 h 714375"/>
                <a:gd name="connsiteX2" fmla="*/ 9525 w 2573535"/>
                <a:gd name="connsiteY2" fmla="*/ 266700 h 714375"/>
                <a:gd name="connsiteX3" fmla="*/ 2460625 w 2573535"/>
                <a:gd name="connsiteY3" fmla="*/ 273050 h 714375"/>
                <a:gd name="connsiteX4" fmla="*/ 2457450 w 2573535"/>
                <a:gd name="connsiteY4" fmla="*/ 587375 h 714375"/>
                <a:gd name="connsiteX5" fmla="*/ 66675 w 2573535"/>
                <a:gd name="connsiteY5" fmla="*/ 590550 h 714375"/>
                <a:gd name="connsiteX6" fmla="*/ 88900 w 2573535"/>
                <a:gd name="connsiteY6" fmla="*/ 593725 h 714375"/>
                <a:gd name="connsiteX7" fmla="*/ 92075 w 2573535"/>
                <a:gd name="connsiteY7" fmla="*/ 546100 h 714375"/>
                <a:gd name="connsiteX8" fmla="*/ 0 w 2573535"/>
                <a:gd name="connsiteY8" fmla="*/ 619125 h 714375"/>
                <a:gd name="connsiteX9" fmla="*/ 6350 w 2573535"/>
                <a:gd name="connsiteY9" fmla="*/ 714375 h 714375"/>
                <a:gd name="connsiteX10" fmla="*/ 2565400 w 2573535"/>
                <a:gd name="connsiteY10" fmla="*/ 714375 h 714375"/>
                <a:gd name="connsiteX11" fmla="*/ 2567732 w 2573535"/>
                <a:gd name="connsiteY11" fmla="*/ 201861 h 714375"/>
                <a:gd name="connsiteX12" fmla="*/ 2295525 w 2573535"/>
                <a:gd name="connsiteY12" fmla="*/ 0 h 714375"/>
                <a:gd name="connsiteX13" fmla="*/ 225425 w 2573535"/>
                <a:gd name="connsiteY13" fmla="*/ 0 h 714375"/>
                <a:gd name="connsiteX0" fmla="*/ 225425 w 2575177"/>
                <a:gd name="connsiteY0" fmla="*/ 0 h 714375"/>
                <a:gd name="connsiteX1" fmla="*/ 6350 w 2575177"/>
                <a:gd name="connsiteY1" fmla="*/ 177800 h 714375"/>
                <a:gd name="connsiteX2" fmla="*/ 9525 w 2575177"/>
                <a:gd name="connsiteY2" fmla="*/ 266700 h 714375"/>
                <a:gd name="connsiteX3" fmla="*/ 2460625 w 2575177"/>
                <a:gd name="connsiteY3" fmla="*/ 273050 h 714375"/>
                <a:gd name="connsiteX4" fmla="*/ 2457450 w 2575177"/>
                <a:gd name="connsiteY4" fmla="*/ 587375 h 714375"/>
                <a:gd name="connsiteX5" fmla="*/ 66675 w 2575177"/>
                <a:gd name="connsiteY5" fmla="*/ 590550 h 714375"/>
                <a:gd name="connsiteX6" fmla="*/ 88900 w 2575177"/>
                <a:gd name="connsiteY6" fmla="*/ 593725 h 714375"/>
                <a:gd name="connsiteX7" fmla="*/ 92075 w 2575177"/>
                <a:gd name="connsiteY7" fmla="*/ 546100 h 714375"/>
                <a:gd name="connsiteX8" fmla="*/ 0 w 2575177"/>
                <a:gd name="connsiteY8" fmla="*/ 619125 h 714375"/>
                <a:gd name="connsiteX9" fmla="*/ 6350 w 2575177"/>
                <a:gd name="connsiteY9" fmla="*/ 714375 h 714375"/>
                <a:gd name="connsiteX10" fmla="*/ 2565400 w 2575177"/>
                <a:gd name="connsiteY10" fmla="*/ 714375 h 714375"/>
                <a:gd name="connsiteX11" fmla="*/ 2572743 w 2575177"/>
                <a:gd name="connsiteY11" fmla="*/ 201861 h 714375"/>
                <a:gd name="connsiteX12" fmla="*/ 2295525 w 2575177"/>
                <a:gd name="connsiteY12" fmla="*/ 0 h 714375"/>
                <a:gd name="connsiteX13" fmla="*/ 225425 w 2575177"/>
                <a:gd name="connsiteY13" fmla="*/ 0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75177" h="714375">
                  <a:moveTo>
                    <a:pt x="225425" y="0"/>
                  </a:moveTo>
                  <a:lnTo>
                    <a:pt x="6350" y="177800"/>
                  </a:lnTo>
                  <a:lnTo>
                    <a:pt x="9525" y="266700"/>
                  </a:lnTo>
                  <a:lnTo>
                    <a:pt x="2460625" y="273050"/>
                  </a:lnTo>
                  <a:cubicBezTo>
                    <a:pt x="2459567" y="377825"/>
                    <a:pt x="2458508" y="482600"/>
                    <a:pt x="2457450" y="587375"/>
                  </a:cubicBezTo>
                  <a:lnTo>
                    <a:pt x="66675" y="590550"/>
                  </a:lnTo>
                  <a:cubicBezTo>
                    <a:pt x="69850" y="588433"/>
                    <a:pt x="85725" y="595842"/>
                    <a:pt x="88900" y="593725"/>
                  </a:cubicBezTo>
                  <a:lnTo>
                    <a:pt x="92075" y="546100"/>
                  </a:lnTo>
                  <a:lnTo>
                    <a:pt x="0" y="619125"/>
                  </a:lnTo>
                  <a:lnTo>
                    <a:pt x="6350" y="714375"/>
                  </a:lnTo>
                  <a:lnTo>
                    <a:pt x="2565400" y="714375"/>
                  </a:lnTo>
                  <a:cubicBezTo>
                    <a:pt x="2583392" y="672042"/>
                    <a:pt x="2570626" y="377544"/>
                    <a:pt x="2572743" y="201861"/>
                  </a:cubicBezTo>
                  <a:cubicBezTo>
                    <a:pt x="2487018" y="120369"/>
                    <a:pt x="2381250" y="65617"/>
                    <a:pt x="2295525" y="0"/>
                  </a:cubicBezTo>
                  <a:lnTo>
                    <a:pt x="225425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31" name="Rectangle 22">
              <a:extLst>
                <a:ext uri="{FF2B5EF4-FFF2-40B4-BE49-F238E27FC236}">
                  <a16:creationId xmlns="" xmlns:a16="http://schemas.microsoft.com/office/drawing/2014/main" id="{4A8D80FA-390B-492A-A00B-48D4E04D4271}"/>
                </a:ext>
              </a:extLst>
            </p:cNvPr>
            <p:cNvSpPr/>
            <p:nvPr/>
          </p:nvSpPr>
          <p:spPr>
            <a:xfrm rot="16200000" flipH="1">
              <a:off x="548923" y="2912422"/>
              <a:ext cx="2497700" cy="337974"/>
            </a:xfrm>
            <a:custGeom>
              <a:avLst/>
              <a:gdLst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264" h="321543">
                  <a:moveTo>
                    <a:pt x="0" y="0"/>
                  </a:moveTo>
                  <a:lnTo>
                    <a:pt x="2376264" y="0"/>
                  </a:lnTo>
                  <a:lnTo>
                    <a:pt x="2376264" y="321543"/>
                  </a:lnTo>
                  <a:lnTo>
                    <a:pt x="0" y="321543"/>
                  </a:lnTo>
                  <a:cubicBezTo>
                    <a:pt x="34925" y="258812"/>
                    <a:pt x="50800" y="110356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32" name="Freeform 24">
              <a:extLst>
                <a:ext uri="{FF2B5EF4-FFF2-40B4-BE49-F238E27FC236}">
                  <a16:creationId xmlns="" xmlns:a16="http://schemas.microsoft.com/office/drawing/2014/main" id="{24A183D3-ACF1-4D5D-B1D5-C56460E6A387}"/>
                </a:ext>
              </a:extLst>
            </p:cNvPr>
            <p:cNvSpPr/>
            <p:nvPr/>
          </p:nvSpPr>
          <p:spPr>
            <a:xfrm rot="16200000">
              <a:off x="-182643" y="2717881"/>
              <a:ext cx="2595388" cy="718950"/>
            </a:xfrm>
            <a:custGeom>
              <a:avLst/>
              <a:gdLst>
                <a:gd name="connsiteX0" fmla="*/ 190500 w 2559050"/>
                <a:gd name="connsiteY0" fmla="*/ 0 h 698500"/>
                <a:gd name="connsiteX1" fmla="*/ 0 w 2559050"/>
                <a:gd name="connsiteY1" fmla="*/ 152400 h 698500"/>
                <a:gd name="connsiteX2" fmla="*/ 6350 w 2559050"/>
                <a:gd name="connsiteY2" fmla="*/ 215900 h 698500"/>
                <a:gd name="connsiteX3" fmla="*/ 2501900 w 2559050"/>
                <a:gd name="connsiteY3" fmla="*/ 241300 h 698500"/>
                <a:gd name="connsiteX4" fmla="*/ 2470150 w 2559050"/>
                <a:gd name="connsiteY4" fmla="*/ 552450 h 698500"/>
                <a:gd name="connsiteX5" fmla="*/ 76200 w 2559050"/>
                <a:gd name="connsiteY5" fmla="*/ 565150 h 698500"/>
                <a:gd name="connsiteX6" fmla="*/ 101600 w 2559050"/>
                <a:gd name="connsiteY6" fmla="*/ 520700 h 698500"/>
                <a:gd name="connsiteX7" fmla="*/ 6350 w 2559050"/>
                <a:gd name="connsiteY7" fmla="*/ 577850 h 698500"/>
                <a:gd name="connsiteX8" fmla="*/ 44450 w 2559050"/>
                <a:gd name="connsiteY8" fmla="*/ 666750 h 698500"/>
                <a:gd name="connsiteX9" fmla="*/ 2400300 w 2559050"/>
                <a:gd name="connsiteY9" fmla="*/ 692150 h 698500"/>
                <a:gd name="connsiteX10" fmla="*/ 2432050 w 2559050"/>
                <a:gd name="connsiteY10" fmla="*/ 666750 h 698500"/>
                <a:gd name="connsiteX11" fmla="*/ 2501900 w 2559050"/>
                <a:gd name="connsiteY11" fmla="*/ 698500 h 698500"/>
                <a:gd name="connsiteX12" fmla="*/ 2552700 w 2559050"/>
                <a:gd name="connsiteY12" fmla="*/ 685800 h 698500"/>
                <a:gd name="connsiteX13" fmla="*/ 2559050 w 2559050"/>
                <a:gd name="connsiteY13" fmla="*/ 158750 h 698500"/>
                <a:gd name="connsiteX14" fmla="*/ 2476500 w 2559050"/>
                <a:gd name="connsiteY14" fmla="*/ 95250 h 698500"/>
                <a:gd name="connsiteX15" fmla="*/ 520700 w 2559050"/>
                <a:gd name="connsiteY15" fmla="*/ 184150 h 698500"/>
                <a:gd name="connsiteX16" fmla="*/ 190500 w 2559050"/>
                <a:gd name="connsiteY16" fmla="*/ 0 h 698500"/>
                <a:gd name="connsiteX0" fmla="*/ 190500 w 2559050"/>
                <a:gd name="connsiteY0" fmla="*/ 0 h 698500"/>
                <a:gd name="connsiteX1" fmla="*/ 0 w 2559050"/>
                <a:gd name="connsiteY1" fmla="*/ 152400 h 698500"/>
                <a:gd name="connsiteX2" fmla="*/ 19050 w 2559050"/>
                <a:gd name="connsiteY2" fmla="*/ 241300 h 698500"/>
                <a:gd name="connsiteX3" fmla="*/ 2501900 w 2559050"/>
                <a:gd name="connsiteY3" fmla="*/ 241300 h 698500"/>
                <a:gd name="connsiteX4" fmla="*/ 2470150 w 2559050"/>
                <a:gd name="connsiteY4" fmla="*/ 552450 h 698500"/>
                <a:gd name="connsiteX5" fmla="*/ 76200 w 2559050"/>
                <a:gd name="connsiteY5" fmla="*/ 565150 h 698500"/>
                <a:gd name="connsiteX6" fmla="*/ 101600 w 2559050"/>
                <a:gd name="connsiteY6" fmla="*/ 520700 h 698500"/>
                <a:gd name="connsiteX7" fmla="*/ 6350 w 2559050"/>
                <a:gd name="connsiteY7" fmla="*/ 577850 h 698500"/>
                <a:gd name="connsiteX8" fmla="*/ 44450 w 2559050"/>
                <a:gd name="connsiteY8" fmla="*/ 666750 h 698500"/>
                <a:gd name="connsiteX9" fmla="*/ 2400300 w 2559050"/>
                <a:gd name="connsiteY9" fmla="*/ 692150 h 698500"/>
                <a:gd name="connsiteX10" fmla="*/ 2432050 w 2559050"/>
                <a:gd name="connsiteY10" fmla="*/ 666750 h 698500"/>
                <a:gd name="connsiteX11" fmla="*/ 2501900 w 2559050"/>
                <a:gd name="connsiteY11" fmla="*/ 698500 h 698500"/>
                <a:gd name="connsiteX12" fmla="*/ 2552700 w 2559050"/>
                <a:gd name="connsiteY12" fmla="*/ 685800 h 698500"/>
                <a:gd name="connsiteX13" fmla="*/ 2559050 w 2559050"/>
                <a:gd name="connsiteY13" fmla="*/ 158750 h 698500"/>
                <a:gd name="connsiteX14" fmla="*/ 2476500 w 2559050"/>
                <a:gd name="connsiteY14" fmla="*/ 95250 h 698500"/>
                <a:gd name="connsiteX15" fmla="*/ 520700 w 2559050"/>
                <a:gd name="connsiteY15" fmla="*/ 184150 h 698500"/>
                <a:gd name="connsiteX16" fmla="*/ 190500 w 2559050"/>
                <a:gd name="connsiteY16" fmla="*/ 0 h 698500"/>
                <a:gd name="connsiteX0" fmla="*/ 184150 w 2552700"/>
                <a:gd name="connsiteY0" fmla="*/ 0 h 698500"/>
                <a:gd name="connsiteX1" fmla="*/ 9525 w 2552700"/>
                <a:gd name="connsiteY1" fmla="*/ 152400 h 698500"/>
                <a:gd name="connsiteX2" fmla="*/ 12700 w 2552700"/>
                <a:gd name="connsiteY2" fmla="*/ 241300 h 698500"/>
                <a:gd name="connsiteX3" fmla="*/ 2495550 w 2552700"/>
                <a:gd name="connsiteY3" fmla="*/ 241300 h 698500"/>
                <a:gd name="connsiteX4" fmla="*/ 2463800 w 2552700"/>
                <a:gd name="connsiteY4" fmla="*/ 552450 h 698500"/>
                <a:gd name="connsiteX5" fmla="*/ 69850 w 2552700"/>
                <a:gd name="connsiteY5" fmla="*/ 565150 h 698500"/>
                <a:gd name="connsiteX6" fmla="*/ 95250 w 2552700"/>
                <a:gd name="connsiteY6" fmla="*/ 520700 h 698500"/>
                <a:gd name="connsiteX7" fmla="*/ 0 w 2552700"/>
                <a:gd name="connsiteY7" fmla="*/ 577850 h 698500"/>
                <a:gd name="connsiteX8" fmla="*/ 38100 w 2552700"/>
                <a:gd name="connsiteY8" fmla="*/ 666750 h 698500"/>
                <a:gd name="connsiteX9" fmla="*/ 2393950 w 2552700"/>
                <a:gd name="connsiteY9" fmla="*/ 692150 h 698500"/>
                <a:gd name="connsiteX10" fmla="*/ 2425700 w 2552700"/>
                <a:gd name="connsiteY10" fmla="*/ 666750 h 698500"/>
                <a:gd name="connsiteX11" fmla="*/ 2495550 w 2552700"/>
                <a:gd name="connsiteY11" fmla="*/ 698500 h 698500"/>
                <a:gd name="connsiteX12" fmla="*/ 2546350 w 2552700"/>
                <a:gd name="connsiteY12" fmla="*/ 685800 h 698500"/>
                <a:gd name="connsiteX13" fmla="*/ 2552700 w 2552700"/>
                <a:gd name="connsiteY13" fmla="*/ 158750 h 698500"/>
                <a:gd name="connsiteX14" fmla="*/ 2470150 w 2552700"/>
                <a:gd name="connsiteY14" fmla="*/ 95250 h 698500"/>
                <a:gd name="connsiteX15" fmla="*/ 514350 w 2552700"/>
                <a:gd name="connsiteY15" fmla="*/ 184150 h 698500"/>
                <a:gd name="connsiteX16" fmla="*/ 184150 w 2552700"/>
                <a:gd name="connsiteY16" fmla="*/ 0 h 698500"/>
                <a:gd name="connsiteX0" fmla="*/ 184150 w 2571750"/>
                <a:gd name="connsiteY0" fmla="*/ 0 h 698500"/>
                <a:gd name="connsiteX1" fmla="*/ 9525 w 2571750"/>
                <a:gd name="connsiteY1" fmla="*/ 152400 h 698500"/>
                <a:gd name="connsiteX2" fmla="*/ 12700 w 2571750"/>
                <a:gd name="connsiteY2" fmla="*/ 241300 h 698500"/>
                <a:gd name="connsiteX3" fmla="*/ 2495550 w 2571750"/>
                <a:gd name="connsiteY3" fmla="*/ 241300 h 698500"/>
                <a:gd name="connsiteX4" fmla="*/ 2463800 w 2571750"/>
                <a:gd name="connsiteY4" fmla="*/ 552450 h 698500"/>
                <a:gd name="connsiteX5" fmla="*/ 69850 w 2571750"/>
                <a:gd name="connsiteY5" fmla="*/ 565150 h 698500"/>
                <a:gd name="connsiteX6" fmla="*/ 95250 w 2571750"/>
                <a:gd name="connsiteY6" fmla="*/ 520700 h 698500"/>
                <a:gd name="connsiteX7" fmla="*/ 0 w 2571750"/>
                <a:gd name="connsiteY7" fmla="*/ 577850 h 698500"/>
                <a:gd name="connsiteX8" fmla="*/ 38100 w 2571750"/>
                <a:gd name="connsiteY8" fmla="*/ 666750 h 698500"/>
                <a:gd name="connsiteX9" fmla="*/ 2393950 w 2571750"/>
                <a:gd name="connsiteY9" fmla="*/ 692150 h 698500"/>
                <a:gd name="connsiteX10" fmla="*/ 2425700 w 2571750"/>
                <a:gd name="connsiteY10" fmla="*/ 666750 h 698500"/>
                <a:gd name="connsiteX11" fmla="*/ 2495550 w 2571750"/>
                <a:gd name="connsiteY11" fmla="*/ 698500 h 698500"/>
                <a:gd name="connsiteX12" fmla="*/ 2546350 w 2571750"/>
                <a:gd name="connsiteY12" fmla="*/ 685800 h 698500"/>
                <a:gd name="connsiteX13" fmla="*/ 2571750 w 2571750"/>
                <a:gd name="connsiteY13" fmla="*/ 193675 h 698500"/>
                <a:gd name="connsiteX14" fmla="*/ 2470150 w 2571750"/>
                <a:gd name="connsiteY14" fmla="*/ 95250 h 698500"/>
                <a:gd name="connsiteX15" fmla="*/ 514350 w 2571750"/>
                <a:gd name="connsiteY15" fmla="*/ 184150 h 698500"/>
                <a:gd name="connsiteX16" fmla="*/ 184150 w 2571750"/>
                <a:gd name="connsiteY16" fmla="*/ 0 h 698500"/>
                <a:gd name="connsiteX0" fmla="*/ 184150 w 2555875"/>
                <a:gd name="connsiteY0" fmla="*/ 0 h 698500"/>
                <a:gd name="connsiteX1" fmla="*/ 9525 w 2555875"/>
                <a:gd name="connsiteY1" fmla="*/ 152400 h 698500"/>
                <a:gd name="connsiteX2" fmla="*/ 12700 w 2555875"/>
                <a:gd name="connsiteY2" fmla="*/ 241300 h 698500"/>
                <a:gd name="connsiteX3" fmla="*/ 2495550 w 2555875"/>
                <a:gd name="connsiteY3" fmla="*/ 241300 h 698500"/>
                <a:gd name="connsiteX4" fmla="*/ 2463800 w 2555875"/>
                <a:gd name="connsiteY4" fmla="*/ 552450 h 698500"/>
                <a:gd name="connsiteX5" fmla="*/ 69850 w 2555875"/>
                <a:gd name="connsiteY5" fmla="*/ 565150 h 698500"/>
                <a:gd name="connsiteX6" fmla="*/ 95250 w 2555875"/>
                <a:gd name="connsiteY6" fmla="*/ 520700 h 698500"/>
                <a:gd name="connsiteX7" fmla="*/ 0 w 2555875"/>
                <a:gd name="connsiteY7" fmla="*/ 577850 h 698500"/>
                <a:gd name="connsiteX8" fmla="*/ 38100 w 2555875"/>
                <a:gd name="connsiteY8" fmla="*/ 666750 h 698500"/>
                <a:gd name="connsiteX9" fmla="*/ 2393950 w 2555875"/>
                <a:gd name="connsiteY9" fmla="*/ 692150 h 698500"/>
                <a:gd name="connsiteX10" fmla="*/ 2425700 w 2555875"/>
                <a:gd name="connsiteY10" fmla="*/ 666750 h 698500"/>
                <a:gd name="connsiteX11" fmla="*/ 2495550 w 2555875"/>
                <a:gd name="connsiteY11" fmla="*/ 698500 h 698500"/>
                <a:gd name="connsiteX12" fmla="*/ 2546350 w 2555875"/>
                <a:gd name="connsiteY12" fmla="*/ 685800 h 698500"/>
                <a:gd name="connsiteX13" fmla="*/ 2555875 w 2555875"/>
                <a:gd name="connsiteY13" fmla="*/ 171450 h 698500"/>
                <a:gd name="connsiteX14" fmla="*/ 2470150 w 2555875"/>
                <a:gd name="connsiteY14" fmla="*/ 95250 h 698500"/>
                <a:gd name="connsiteX15" fmla="*/ 514350 w 2555875"/>
                <a:gd name="connsiteY15" fmla="*/ 184150 h 698500"/>
                <a:gd name="connsiteX16" fmla="*/ 184150 w 2555875"/>
                <a:gd name="connsiteY16" fmla="*/ 0 h 698500"/>
                <a:gd name="connsiteX0" fmla="*/ 184150 w 2562506"/>
                <a:gd name="connsiteY0" fmla="*/ 0 h 698500"/>
                <a:gd name="connsiteX1" fmla="*/ 9525 w 2562506"/>
                <a:gd name="connsiteY1" fmla="*/ 152400 h 698500"/>
                <a:gd name="connsiteX2" fmla="*/ 12700 w 2562506"/>
                <a:gd name="connsiteY2" fmla="*/ 241300 h 698500"/>
                <a:gd name="connsiteX3" fmla="*/ 2495550 w 2562506"/>
                <a:gd name="connsiteY3" fmla="*/ 241300 h 698500"/>
                <a:gd name="connsiteX4" fmla="*/ 2463800 w 2562506"/>
                <a:gd name="connsiteY4" fmla="*/ 552450 h 698500"/>
                <a:gd name="connsiteX5" fmla="*/ 69850 w 2562506"/>
                <a:gd name="connsiteY5" fmla="*/ 565150 h 698500"/>
                <a:gd name="connsiteX6" fmla="*/ 95250 w 2562506"/>
                <a:gd name="connsiteY6" fmla="*/ 520700 h 698500"/>
                <a:gd name="connsiteX7" fmla="*/ 0 w 2562506"/>
                <a:gd name="connsiteY7" fmla="*/ 577850 h 698500"/>
                <a:gd name="connsiteX8" fmla="*/ 38100 w 2562506"/>
                <a:gd name="connsiteY8" fmla="*/ 666750 h 698500"/>
                <a:gd name="connsiteX9" fmla="*/ 2393950 w 2562506"/>
                <a:gd name="connsiteY9" fmla="*/ 692150 h 698500"/>
                <a:gd name="connsiteX10" fmla="*/ 2425700 w 2562506"/>
                <a:gd name="connsiteY10" fmla="*/ 666750 h 698500"/>
                <a:gd name="connsiteX11" fmla="*/ 2495550 w 2562506"/>
                <a:gd name="connsiteY11" fmla="*/ 698500 h 698500"/>
                <a:gd name="connsiteX12" fmla="*/ 2562225 w 2562506"/>
                <a:gd name="connsiteY12" fmla="*/ 685800 h 698500"/>
                <a:gd name="connsiteX13" fmla="*/ 2555875 w 2562506"/>
                <a:gd name="connsiteY13" fmla="*/ 171450 h 698500"/>
                <a:gd name="connsiteX14" fmla="*/ 2470150 w 2562506"/>
                <a:gd name="connsiteY14" fmla="*/ 95250 h 698500"/>
                <a:gd name="connsiteX15" fmla="*/ 514350 w 2562506"/>
                <a:gd name="connsiteY15" fmla="*/ 184150 h 698500"/>
                <a:gd name="connsiteX16" fmla="*/ 184150 w 2562506"/>
                <a:gd name="connsiteY16" fmla="*/ 0 h 698500"/>
                <a:gd name="connsiteX0" fmla="*/ 184150 w 2562506"/>
                <a:gd name="connsiteY0" fmla="*/ 0 h 692150"/>
                <a:gd name="connsiteX1" fmla="*/ 9525 w 2562506"/>
                <a:gd name="connsiteY1" fmla="*/ 152400 h 692150"/>
                <a:gd name="connsiteX2" fmla="*/ 12700 w 2562506"/>
                <a:gd name="connsiteY2" fmla="*/ 241300 h 692150"/>
                <a:gd name="connsiteX3" fmla="*/ 2495550 w 2562506"/>
                <a:gd name="connsiteY3" fmla="*/ 241300 h 692150"/>
                <a:gd name="connsiteX4" fmla="*/ 2463800 w 2562506"/>
                <a:gd name="connsiteY4" fmla="*/ 552450 h 692150"/>
                <a:gd name="connsiteX5" fmla="*/ 69850 w 2562506"/>
                <a:gd name="connsiteY5" fmla="*/ 565150 h 692150"/>
                <a:gd name="connsiteX6" fmla="*/ 95250 w 2562506"/>
                <a:gd name="connsiteY6" fmla="*/ 520700 h 692150"/>
                <a:gd name="connsiteX7" fmla="*/ 0 w 2562506"/>
                <a:gd name="connsiteY7" fmla="*/ 577850 h 692150"/>
                <a:gd name="connsiteX8" fmla="*/ 38100 w 2562506"/>
                <a:gd name="connsiteY8" fmla="*/ 666750 h 692150"/>
                <a:gd name="connsiteX9" fmla="*/ 2393950 w 2562506"/>
                <a:gd name="connsiteY9" fmla="*/ 692150 h 692150"/>
                <a:gd name="connsiteX10" fmla="*/ 2425700 w 2562506"/>
                <a:gd name="connsiteY10" fmla="*/ 666750 h 692150"/>
                <a:gd name="connsiteX11" fmla="*/ 2479675 w 2562506"/>
                <a:gd name="connsiteY11" fmla="*/ 692150 h 692150"/>
                <a:gd name="connsiteX12" fmla="*/ 2562225 w 2562506"/>
                <a:gd name="connsiteY12" fmla="*/ 685800 h 692150"/>
                <a:gd name="connsiteX13" fmla="*/ 2555875 w 2562506"/>
                <a:gd name="connsiteY13" fmla="*/ 171450 h 692150"/>
                <a:gd name="connsiteX14" fmla="*/ 2470150 w 2562506"/>
                <a:gd name="connsiteY14" fmla="*/ 95250 h 692150"/>
                <a:gd name="connsiteX15" fmla="*/ 514350 w 2562506"/>
                <a:gd name="connsiteY15" fmla="*/ 184150 h 692150"/>
                <a:gd name="connsiteX16" fmla="*/ 184150 w 2562506"/>
                <a:gd name="connsiteY16" fmla="*/ 0 h 692150"/>
                <a:gd name="connsiteX0" fmla="*/ 184150 w 2562506"/>
                <a:gd name="connsiteY0" fmla="*/ 0 h 692150"/>
                <a:gd name="connsiteX1" fmla="*/ 9525 w 2562506"/>
                <a:gd name="connsiteY1" fmla="*/ 152400 h 692150"/>
                <a:gd name="connsiteX2" fmla="*/ 12700 w 2562506"/>
                <a:gd name="connsiteY2" fmla="*/ 241300 h 692150"/>
                <a:gd name="connsiteX3" fmla="*/ 2495550 w 2562506"/>
                <a:gd name="connsiteY3" fmla="*/ 241300 h 692150"/>
                <a:gd name="connsiteX4" fmla="*/ 2463800 w 2562506"/>
                <a:gd name="connsiteY4" fmla="*/ 552450 h 692150"/>
                <a:gd name="connsiteX5" fmla="*/ 69850 w 2562506"/>
                <a:gd name="connsiteY5" fmla="*/ 565150 h 692150"/>
                <a:gd name="connsiteX6" fmla="*/ 95250 w 2562506"/>
                <a:gd name="connsiteY6" fmla="*/ 520700 h 692150"/>
                <a:gd name="connsiteX7" fmla="*/ 0 w 2562506"/>
                <a:gd name="connsiteY7" fmla="*/ 577850 h 692150"/>
                <a:gd name="connsiteX8" fmla="*/ 38100 w 2562506"/>
                <a:gd name="connsiteY8" fmla="*/ 666750 h 692150"/>
                <a:gd name="connsiteX9" fmla="*/ 2393950 w 2562506"/>
                <a:gd name="connsiteY9" fmla="*/ 692150 h 692150"/>
                <a:gd name="connsiteX10" fmla="*/ 2435225 w 2562506"/>
                <a:gd name="connsiteY10" fmla="*/ 666750 h 692150"/>
                <a:gd name="connsiteX11" fmla="*/ 2479675 w 2562506"/>
                <a:gd name="connsiteY11" fmla="*/ 692150 h 692150"/>
                <a:gd name="connsiteX12" fmla="*/ 2562225 w 2562506"/>
                <a:gd name="connsiteY12" fmla="*/ 685800 h 692150"/>
                <a:gd name="connsiteX13" fmla="*/ 2555875 w 2562506"/>
                <a:gd name="connsiteY13" fmla="*/ 171450 h 692150"/>
                <a:gd name="connsiteX14" fmla="*/ 2470150 w 2562506"/>
                <a:gd name="connsiteY14" fmla="*/ 95250 h 692150"/>
                <a:gd name="connsiteX15" fmla="*/ 514350 w 2562506"/>
                <a:gd name="connsiteY15" fmla="*/ 184150 h 692150"/>
                <a:gd name="connsiteX16" fmla="*/ 184150 w 2562506"/>
                <a:gd name="connsiteY16" fmla="*/ 0 h 692150"/>
                <a:gd name="connsiteX0" fmla="*/ 184150 w 2562506"/>
                <a:gd name="connsiteY0" fmla="*/ 0 h 692150"/>
                <a:gd name="connsiteX1" fmla="*/ 9525 w 2562506"/>
                <a:gd name="connsiteY1" fmla="*/ 152400 h 692150"/>
                <a:gd name="connsiteX2" fmla="*/ 12700 w 2562506"/>
                <a:gd name="connsiteY2" fmla="*/ 241300 h 692150"/>
                <a:gd name="connsiteX3" fmla="*/ 2495550 w 2562506"/>
                <a:gd name="connsiteY3" fmla="*/ 241300 h 692150"/>
                <a:gd name="connsiteX4" fmla="*/ 2463800 w 2562506"/>
                <a:gd name="connsiteY4" fmla="*/ 552450 h 692150"/>
                <a:gd name="connsiteX5" fmla="*/ 69850 w 2562506"/>
                <a:gd name="connsiteY5" fmla="*/ 565150 h 692150"/>
                <a:gd name="connsiteX6" fmla="*/ 95250 w 2562506"/>
                <a:gd name="connsiteY6" fmla="*/ 520700 h 692150"/>
                <a:gd name="connsiteX7" fmla="*/ 0 w 2562506"/>
                <a:gd name="connsiteY7" fmla="*/ 577850 h 692150"/>
                <a:gd name="connsiteX8" fmla="*/ 9525 w 2562506"/>
                <a:gd name="connsiteY8" fmla="*/ 688975 h 692150"/>
                <a:gd name="connsiteX9" fmla="*/ 2393950 w 2562506"/>
                <a:gd name="connsiteY9" fmla="*/ 692150 h 692150"/>
                <a:gd name="connsiteX10" fmla="*/ 2435225 w 2562506"/>
                <a:gd name="connsiteY10" fmla="*/ 666750 h 692150"/>
                <a:gd name="connsiteX11" fmla="*/ 2479675 w 2562506"/>
                <a:gd name="connsiteY11" fmla="*/ 692150 h 692150"/>
                <a:gd name="connsiteX12" fmla="*/ 2562225 w 2562506"/>
                <a:gd name="connsiteY12" fmla="*/ 685800 h 692150"/>
                <a:gd name="connsiteX13" fmla="*/ 2555875 w 2562506"/>
                <a:gd name="connsiteY13" fmla="*/ 171450 h 692150"/>
                <a:gd name="connsiteX14" fmla="*/ 2470150 w 2562506"/>
                <a:gd name="connsiteY14" fmla="*/ 95250 h 692150"/>
                <a:gd name="connsiteX15" fmla="*/ 514350 w 2562506"/>
                <a:gd name="connsiteY15" fmla="*/ 184150 h 692150"/>
                <a:gd name="connsiteX16" fmla="*/ 184150 w 2562506"/>
                <a:gd name="connsiteY16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92375 w 2559331"/>
                <a:gd name="connsiteY3" fmla="*/ 241300 h 692150"/>
                <a:gd name="connsiteX4" fmla="*/ 2460625 w 2559331"/>
                <a:gd name="connsiteY4" fmla="*/ 552450 h 692150"/>
                <a:gd name="connsiteX5" fmla="*/ 66675 w 2559331"/>
                <a:gd name="connsiteY5" fmla="*/ 565150 h 692150"/>
                <a:gd name="connsiteX6" fmla="*/ 92075 w 2559331"/>
                <a:gd name="connsiteY6" fmla="*/ 520700 h 692150"/>
                <a:gd name="connsiteX7" fmla="*/ 0 w 2559331"/>
                <a:gd name="connsiteY7" fmla="*/ 593725 h 692150"/>
                <a:gd name="connsiteX8" fmla="*/ 6350 w 2559331"/>
                <a:gd name="connsiteY8" fmla="*/ 688975 h 692150"/>
                <a:gd name="connsiteX9" fmla="*/ 2390775 w 2559331"/>
                <a:gd name="connsiteY9" fmla="*/ 692150 h 692150"/>
                <a:gd name="connsiteX10" fmla="*/ 2432050 w 2559331"/>
                <a:gd name="connsiteY10" fmla="*/ 666750 h 692150"/>
                <a:gd name="connsiteX11" fmla="*/ 2476500 w 2559331"/>
                <a:gd name="connsiteY11" fmla="*/ 692150 h 692150"/>
                <a:gd name="connsiteX12" fmla="*/ 2559050 w 2559331"/>
                <a:gd name="connsiteY12" fmla="*/ 685800 h 692150"/>
                <a:gd name="connsiteX13" fmla="*/ 2552700 w 2559331"/>
                <a:gd name="connsiteY13" fmla="*/ 171450 h 692150"/>
                <a:gd name="connsiteX14" fmla="*/ 2466975 w 2559331"/>
                <a:gd name="connsiteY14" fmla="*/ 95250 h 692150"/>
                <a:gd name="connsiteX15" fmla="*/ 511175 w 2559331"/>
                <a:gd name="connsiteY15" fmla="*/ 184150 h 692150"/>
                <a:gd name="connsiteX16" fmla="*/ 180975 w 2559331"/>
                <a:gd name="connsiteY16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92375 w 2559331"/>
                <a:gd name="connsiteY3" fmla="*/ 241300 h 692150"/>
                <a:gd name="connsiteX4" fmla="*/ 246062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6062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32050 w 2559331"/>
                <a:gd name="connsiteY11" fmla="*/ 666750 h 692150"/>
                <a:gd name="connsiteX12" fmla="*/ 2476500 w 2559331"/>
                <a:gd name="connsiteY12" fmla="*/ 692150 h 692150"/>
                <a:gd name="connsiteX13" fmla="*/ 2559050 w 2559331"/>
                <a:gd name="connsiteY13" fmla="*/ 685800 h 692150"/>
                <a:gd name="connsiteX14" fmla="*/ 2552700 w 2559331"/>
                <a:gd name="connsiteY14" fmla="*/ 171450 h 692150"/>
                <a:gd name="connsiteX15" fmla="*/ 2466975 w 2559331"/>
                <a:gd name="connsiteY15" fmla="*/ 95250 h 692150"/>
                <a:gd name="connsiteX16" fmla="*/ 511175 w 2559331"/>
                <a:gd name="connsiteY16" fmla="*/ 184150 h 692150"/>
                <a:gd name="connsiteX17" fmla="*/ 180975 w 2559331"/>
                <a:gd name="connsiteY17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476500 w 2559331"/>
                <a:gd name="connsiteY11" fmla="*/ 692150 h 692150"/>
                <a:gd name="connsiteX12" fmla="*/ 2559050 w 2559331"/>
                <a:gd name="connsiteY12" fmla="*/ 685800 h 692150"/>
                <a:gd name="connsiteX13" fmla="*/ 2552700 w 2559331"/>
                <a:gd name="connsiteY13" fmla="*/ 171450 h 692150"/>
                <a:gd name="connsiteX14" fmla="*/ 2466975 w 2559331"/>
                <a:gd name="connsiteY14" fmla="*/ 95250 h 692150"/>
                <a:gd name="connsiteX15" fmla="*/ 511175 w 2559331"/>
                <a:gd name="connsiteY15" fmla="*/ 184150 h 692150"/>
                <a:gd name="connsiteX16" fmla="*/ 180975 w 2559331"/>
                <a:gd name="connsiteY16" fmla="*/ 0 h 692150"/>
                <a:gd name="connsiteX0" fmla="*/ 180975 w 2559331"/>
                <a:gd name="connsiteY0" fmla="*/ 0 h 692150"/>
                <a:gd name="connsiteX1" fmla="*/ 6350 w 2559331"/>
                <a:gd name="connsiteY1" fmla="*/ 152400 h 692150"/>
                <a:gd name="connsiteX2" fmla="*/ 9525 w 2559331"/>
                <a:gd name="connsiteY2" fmla="*/ 241300 h 692150"/>
                <a:gd name="connsiteX3" fmla="*/ 2454275 w 2559331"/>
                <a:gd name="connsiteY3" fmla="*/ 234950 h 692150"/>
                <a:gd name="connsiteX4" fmla="*/ 2454275 w 2559331"/>
                <a:gd name="connsiteY4" fmla="*/ 552450 h 692150"/>
                <a:gd name="connsiteX5" fmla="*/ 66675 w 2559331"/>
                <a:gd name="connsiteY5" fmla="*/ 565150 h 692150"/>
                <a:gd name="connsiteX6" fmla="*/ 88900 w 2559331"/>
                <a:gd name="connsiteY6" fmla="*/ 568325 h 692150"/>
                <a:gd name="connsiteX7" fmla="*/ 92075 w 2559331"/>
                <a:gd name="connsiteY7" fmla="*/ 520700 h 692150"/>
                <a:gd name="connsiteX8" fmla="*/ 0 w 2559331"/>
                <a:gd name="connsiteY8" fmla="*/ 593725 h 692150"/>
                <a:gd name="connsiteX9" fmla="*/ 6350 w 2559331"/>
                <a:gd name="connsiteY9" fmla="*/ 688975 h 692150"/>
                <a:gd name="connsiteX10" fmla="*/ 2390775 w 2559331"/>
                <a:gd name="connsiteY10" fmla="*/ 692150 h 692150"/>
                <a:gd name="connsiteX11" fmla="*/ 2559050 w 2559331"/>
                <a:gd name="connsiteY11" fmla="*/ 685800 h 692150"/>
                <a:gd name="connsiteX12" fmla="*/ 2552700 w 2559331"/>
                <a:gd name="connsiteY12" fmla="*/ 171450 h 692150"/>
                <a:gd name="connsiteX13" fmla="*/ 2466975 w 2559331"/>
                <a:gd name="connsiteY13" fmla="*/ 95250 h 692150"/>
                <a:gd name="connsiteX14" fmla="*/ 511175 w 2559331"/>
                <a:gd name="connsiteY14" fmla="*/ 184150 h 692150"/>
                <a:gd name="connsiteX15" fmla="*/ 180975 w 2559331"/>
                <a:gd name="connsiteY15" fmla="*/ 0 h 692150"/>
                <a:gd name="connsiteX0" fmla="*/ 180975 w 2559331"/>
                <a:gd name="connsiteY0" fmla="*/ 0 h 688975"/>
                <a:gd name="connsiteX1" fmla="*/ 6350 w 2559331"/>
                <a:gd name="connsiteY1" fmla="*/ 152400 h 688975"/>
                <a:gd name="connsiteX2" fmla="*/ 9525 w 2559331"/>
                <a:gd name="connsiteY2" fmla="*/ 241300 h 688975"/>
                <a:gd name="connsiteX3" fmla="*/ 2454275 w 2559331"/>
                <a:gd name="connsiteY3" fmla="*/ 234950 h 688975"/>
                <a:gd name="connsiteX4" fmla="*/ 2454275 w 2559331"/>
                <a:gd name="connsiteY4" fmla="*/ 552450 h 688975"/>
                <a:gd name="connsiteX5" fmla="*/ 66675 w 2559331"/>
                <a:gd name="connsiteY5" fmla="*/ 565150 h 688975"/>
                <a:gd name="connsiteX6" fmla="*/ 88900 w 2559331"/>
                <a:gd name="connsiteY6" fmla="*/ 568325 h 688975"/>
                <a:gd name="connsiteX7" fmla="*/ 92075 w 2559331"/>
                <a:gd name="connsiteY7" fmla="*/ 520700 h 688975"/>
                <a:gd name="connsiteX8" fmla="*/ 0 w 2559331"/>
                <a:gd name="connsiteY8" fmla="*/ 593725 h 688975"/>
                <a:gd name="connsiteX9" fmla="*/ 6350 w 2559331"/>
                <a:gd name="connsiteY9" fmla="*/ 688975 h 688975"/>
                <a:gd name="connsiteX10" fmla="*/ 2559050 w 2559331"/>
                <a:gd name="connsiteY10" fmla="*/ 685800 h 688975"/>
                <a:gd name="connsiteX11" fmla="*/ 2552700 w 2559331"/>
                <a:gd name="connsiteY11" fmla="*/ 171450 h 688975"/>
                <a:gd name="connsiteX12" fmla="*/ 2466975 w 2559331"/>
                <a:gd name="connsiteY12" fmla="*/ 95250 h 688975"/>
                <a:gd name="connsiteX13" fmla="*/ 511175 w 2559331"/>
                <a:gd name="connsiteY13" fmla="*/ 184150 h 688975"/>
                <a:gd name="connsiteX14" fmla="*/ 180975 w 2559331"/>
                <a:gd name="connsiteY14" fmla="*/ 0 h 688975"/>
                <a:gd name="connsiteX0" fmla="*/ 180975 w 2572231"/>
                <a:gd name="connsiteY0" fmla="*/ 0 h 688975"/>
                <a:gd name="connsiteX1" fmla="*/ 6350 w 2572231"/>
                <a:gd name="connsiteY1" fmla="*/ 152400 h 688975"/>
                <a:gd name="connsiteX2" fmla="*/ 9525 w 2572231"/>
                <a:gd name="connsiteY2" fmla="*/ 241300 h 688975"/>
                <a:gd name="connsiteX3" fmla="*/ 2454275 w 2572231"/>
                <a:gd name="connsiteY3" fmla="*/ 234950 h 688975"/>
                <a:gd name="connsiteX4" fmla="*/ 2454275 w 2572231"/>
                <a:gd name="connsiteY4" fmla="*/ 552450 h 688975"/>
                <a:gd name="connsiteX5" fmla="*/ 66675 w 2572231"/>
                <a:gd name="connsiteY5" fmla="*/ 565150 h 688975"/>
                <a:gd name="connsiteX6" fmla="*/ 88900 w 2572231"/>
                <a:gd name="connsiteY6" fmla="*/ 568325 h 688975"/>
                <a:gd name="connsiteX7" fmla="*/ 92075 w 2572231"/>
                <a:gd name="connsiteY7" fmla="*/ 520700 h 688975"/>
                <a:gd name="connsiteX8" fmla="*/ 0 w 2572231"/>
                <a:gd name="connsiteY8" fmla="*/ 593725 h 688975"/>
                <a:gd name="connsiteX9" fmla="*/ 6350 w 2572231"/>
                <a:gd name="connsiteY9" fmla="*/ 688975 h 688975"/>
                <a:gd name="connsiteX10" fmla="*/ 2559050 w 2572231"/>
                <a:gd name="connsiteY10" fmla="*/ 685800 h 688975"/>
                <a:gd name="connsiteX11" fmla="*/ 2552700 w 2572231"/>
                <a:gd name="connsiteY11" fmla="*/ 171450 h 688975"/>
                <a:gd name="connsiteX12" fmla="*/ 2466975 w 2572231"/>
                <a:gd name="connsiteY12" fmla="*/ 95250 h 688975"/>
                <a:gd name="connsiteX13" fmla="*/ 511175 w 2572231"/>
                <a:gd name="connsiteY13" fmla="*/ 184150 h 688975"/>
                <a:gd name="connsiteX14" fmla="*/ 180975 w 2572231"/>
                <a:gd name="connsiteY14" fmla="*/ 0 h 688975"/>
                <a:gd name="connsiteX0" fmla="*/ 180975 w 2572231"/>
                <a:gd name="connsiteY0" fmla="*/ 0 h 688975"/>
                <a:gd name="connsiteX1" fmla="*/ 6350 w 2572231"/>
                <a:gd name="connsiteY1" fmla="*/ 152400 h 688975"/>
                <a:gd name="connsiteX2" fmla="*/ 9525 w 2572231"/>
                <a:gd name="connsiteY2" fmla="*/ 241300 h 688975"/>
                <a:gd name="connsiteX3" fmla="*/ 2454275 w 2572231"/>
                <a:gd name="connsiteY3" fmla="*/ 234950 h 688975"/>
                <a:gd name="connsiteX4" fmla="*/ 2454275 w 2572231"/>
                <a:gd name="connsiteY4" fmla="*/ 552450 h 688975"/>
                <a:gd name="connsiteX5" fmla="*/ 66675 w 2572231"/>
                <a:gd name="connsiteY5" fmla="*/ 565150 h 688975"/>
                <a:gd name="connsiteX6" fmla="*/ 88900 w 2572231"/>
                <a:gd name="connsiteY6" fmla="*/ 568325 h 688975"/>
                <a:gd name="connsiteX7" fmla="*/ 92075 w 2572231"/>
                <a:gd name="connsiteY7" fmla="*/ 520700 h 688975"/>
                <a:gd name="connsiteX8" fmla="*/ 0 w 2572231"/>
                <a:gd name="connsiteY8" fmla="*/ 593725 h 688975"/>
                <a:gd name="connsiteX9" fmla="*/ 6350 w 2572231"/>
                <a:gd name="connsiteY9" fmla="*/ 688975 h 688975"/>
                <a:gd name="connsiteX10" fmla="*/ 2559050 w 2572231"/>
                <a:gd name="connsiteY10" fmla="*/ 685800 h 688975"/>
                <a:gd name="connsiteX11" fmla="*/ 2552700 w 2572231"/>
                <a:gd name="connsiteY11" fmla="*/ 171450 h 688975"/>
                <a:gd name="connsiteX12" fmla="*/ 2466975 w 2572231"/>
                <a:gd name="connsiteY12" fmla="*/ 95250 h 688975"/>
                <a:gd name="connsiteX13" fmla="*/ 511175 w 2572231"/>
                <a:gd name="connsiteY13" fmla="*/ 184150 h 688975"/>
                <a:gd name="connsiteX14" fmla="*/ 180975 w 2572231"/>
                <a:gd name="connsiteY14" fmla="*/ 0 h 688975"/>
                <a:gd name="connsiteX0" fmla="*/ 180975 w 2574798"/>
                <a:gd name="connsiteY0" fmla="*/ 0 h 688975"/>
                <a:gd name="connsiteX1" fmla="*/ 6350 w 2574798"/>
                <a:gd name="connsiteY1" fmla="*/ 152400 h 688975"/>
                <a:gd name="connsiteX2" fmla="*/ 9525 w 2574798"/>
                <a:gd name="connsiteY2" fmla="*/ 241300 h 688975"/>
                <a:gd name="connsiteX3" fmla="*/ 2454275 w 2574798"/>
                <a:gd name="connsiteY3" fmla="*/ 234950 h 688975"/>
                <a:gd name="connsiteX4" fmla="*/ 2454275 w 2574798"/>
                <a:gd name="connsiteY4" fmla="*/ 552450 h 688975"/>
                <a:gd name="connsiteX5" fmla="*/ 66675 w 2574798"/>
                <a:gd name="connsiteY5" fmla="*/ 565150 h 688975"/>
                <a:gd name="connsiteX6" fmla="*/ 88900 w 2574798"/>
                <a:gd name="connsiteY6" fmla="*/ 568325 h 688975"/>
                <a:gd name="connsiteX7" fmla="*/ 92075 w 2574798"/>
                <a:gd name="connsiteY7" fmla="*/ 520700 h 688975"/>
                <a:gd name="connsiteX8" fmla="*/ 0 w 2574798"/>
                <a:gd name="connsiteY8" fmla="*/ 593725 h 688975"/>
                <a:gd name="connsiteX9" fmla="*/ 6350 w 2574798"/>
                <a:gd name="connsiteY9" fmla="*/ 688975 h 688975"/>
                <a:gd name="connsiteX10" fmla="*/ 2562225 w 2574798"/>
                <a:gd name="connsiteY10" fmla="*/ 666750 h 688975"/>
                <a:gd name="connsiteX11" fmla="*/ 2552700 w 2574798"/>
                <a:gd name="connsiteY11" fmla="*/ 171450 h 688975"/>
                <a:gd name="connsiteX12" fmla="*/ 2466975 w 2574798"/>
                <a:gd name="connsiteY12" fmla="*/ 95250 h 688975"/>
                <a:gd name="connsiteX13" fmla="*/ 511175 w 2574798"/>
                <a:gd name="connsiteY13" fmla="*/ 184150 h 688975"/>
                <a:gd name="connsiteX14" fmla="*/ 180975 w 2574798"/>
                <a:gd name="connsiteY14" fmla="*/ 0 h 688975"/>
                <a:gd name="connsiteX0" fmla="*/ 180975 w 2574798"/>
                <a:gd name="connsiteY0" fmla="*/ 0 h 688975"/>
                <a:gd name="connsiteX1" fmla="*/ 6350 w 2574798"/>
                <a:gd name="connsiteY1" fmla="*/ 152400 h 688975"/>
                <a:gd name="connsiteX2" fmla="*/ 9525 w 2574798"/>
                <a:gd name="connsiteY2" fmla="*/ 241300 h 688975"/>
                <a:gd name="connsiteX3" fmla="*/ 2454275 w 2574798"/>
                <a:gd name="connsiteY3" fmla="*/ 234950 h 688975"/>
                <a:gd name="connsiteX4" fmla="*/ 2454275 w 2574798"/>
                <a:gd name="connsiteY4" fmla="*/ 552450 h 688975"/>
                <a:gd name="connsiteX5" fmla="*/ 66675 w 2574798"/>
                <a:gd name="connsiteY5" fmla="*/ 565150 h 688975"/>
                <a:gd name="connsiteX6" fmla="*/ 88900 w 2574798"/>
                <a:gd name="connsiteY6" fmla="*/ 568325 h 688975"/>
                <a:gd name="connsiteX7" fmla="*/ 92075 w 2574798"/>
                <a:gd name="connsiteY7" fmla="*/ 520700 h 688975"/>
                <a:gd name="connsiteX8" fmla="*/ 0 w 2574798"/>
                <a:gd name="connsiteY8" fmla="*/ 593725 h 688975"/>
                <a:gd name="connsiteX9" fmla="*/ 6350 w 2574798"/>
                <a:gd name="connsiteY9" fmla="*/ 688975 h 688975"/>
                <a:gd name="connsiteX10" fmla="*/ 2562225 w 2574798"/>
                <a:gd name="connsiteY10" fmla="*/ 666750 h 688975"/>
                <a:gd name="connsiteX11" fmla="*/ 2552700 w 2574798"/>
                <a:gd name="connsiteY11" fmla="*/ 171450 h 688975"/>
                <a:gd name="connsiteX12" fmla="*/ 2466975 w 2574798"/>
                <a:gd name="connsiteY12" fmla="*/ 95250 h 688975"/>
                <a:gd name="connsiteX13" fmla="*/ 511175 w 2574798"/>
                <a:gd name="connsiteY13" fmla="*/ 184150 h 688975"/>
                <a:gd name="connsiteX14" fmla="*/ 180975 w 2574798"/>
                <a:gd name="connsiteY14" fmla="*/ 0 h 688975"/>
                <a:gd name="connsiteX0" fmla="*/ 180975 w 2577418"/>
                <a:gd name="connsiteY0" fmla="*/ 0 h 688975"/>
                <a:gd name="connsiteX1" fmla="*/ 6350 w 2577418"/>
                <a:gd name="connsiteY1" fmla="*/ 152400 h 688975"/>
                <a:gd name="connsiteX2" fmla="*/ 9525 w 2577418"/>
                <a:gd name="connsiteY2" fmla="*/ 241300 h 688975"/>
                <a:gd name="connsiteX3" fmla="*/ 2454275 w 2577418"/>
                <a:gd name="connsiteY3" fmla="*/ 234950 h 688975"/>
                <a:gd name="connsiteX4" fmla="*/ 2454275 w 2577418"/>
                <a:gd name="connsiteY4" fmla="*/ 552450 h 688975"/>
                <a:gd name="connsiteX5" fmla="*/ 66675 w 2577418"/>
                <a:gd name="connsiteY5" fmla="*/ 565150 h 688975"/>
                <a:gd name="connsiteX6" fmla="*/ 88900 w 2577418"/>
                <a:gd name="connsiteY6" fmla="*/ 568325 h 688975"/>
                <a:gd name="connsiteX7" fmla="*/ 92075 w 2577418"/>
                <a:gd name="connsiteY7" fmla="*/ 520700 h 688975"/>
                <a:gd name="connsiteX8" fmla="*/ 0 w 2577418"/>
                <a:gd name="connsiteY8" fmla="*/ 593725 h 688975"/>
                <a:gd name="connsiteX9" fmla="*/ 6350 w 2577418"/>
                <a:gd name="connsiteY9" fmla="*/ 688975 h 688975"/>
                <a:gd name="connsiteX10" fmla="*/ 2565400 w 2577418"/>
                <a:gd name="connsiteY10" fmla="*/ 688975 h 688975"/>
                <a:gd name="connsiteX11" fmla="*/ 2552700 w 2577418"/>
                <a:gd name="connsiteY11" fmla="*/ 171450 h 688975"/>
                <a:gd name="connsiteX12" fmla="*/ 2466975 w 2577418"/>
                <a:gd name="connsiteY12" fmla="*/ 95250 h 688975"/>
                <a:gd name="connsiteX13" fmla="*/ 511175 w 2577418"/>
                <a:gd name="connsiteY13" fmla="*/ 184150 h 688975"/>
                <a:gd name="connsiteX14" fmla="*/ 180975 w 2577418"/>
                <a:gd name="connsiteY14" fmla="*/ 0 h 688975"/>
                <a:gd name="connsiteX0" fmla="*/ 180975 w 2577418"/>
                <a:gd name="connsiteY0" fmla="*/ 0 h 688975"/>
                <a:gd name="connsiteX1" fmla="*/ 6350 w 2577418"/>
                <a:gd name="connsiteY1" fmla="*/ 152400 h 688975"/>
                <a:gd name="connsiteX2" fmla="*/ 9525 w 2577418"/>
                <a:gd name="connsiteY2" fmla="*/ 241300 h 688975"/>
                <a:gd name="connsiteX3" fmla="*/ 2454275 w 2577418"/>
                <a:gd name="connsiteY3" fmla="*/ 234950 h 688975"/>
                <a:gd name="connsiteX4" fmla="*/ 2454275 w 2577418"/>
                <a:gd name="connsiteY4" fmla="*/ 552450 h 688975"/>
                <a:gd name="connsiteX5" fmla="*/ 66675 w 2577418"/>
                <a:gd name="connsiteY5" fmla="*/ 565150 h 688975"/>
                <a:gd name="connsiteX6" fmla="*/ 88900 w 2577418"/>
                <a:gd name="connsiteY6" fmla="*/ 568325 h 688975"/>
                <a:gd name="connsiteX7" fmla="*/ 92075 w 2577418"/>
                <a:gd name="connsiteY7" fmla="*/ 520700 h 688975"/>
                <a:gd name="connsiteX8" fmla="*/ 0 w 2577418"/>
                <a:gd name="connsiteY8" fmla="*/ 593725 h 688975"/>
                <a:gd name="connsiteX9" fmla="*/ 6350 w 2577418"/>
                <a:gd name="connsiteY9" fmla="*/ 688975 h 688975"/>
                <a:gd name="connsiteX10" fmla="*/ 2565400 w 2577418"/>
                <a:gd name="connsiteY10" fmla="*/ 688975 h 688975"/>
                <a:gd name="connsiteX11" fmla="*/ 2552700 w 2577418"/>
                <a:gd name="connsiteY11" fmla="*/ 171450 h 688975"/>
                <a:gd name="connsiteX12" fmla="*/ 2466975 w 2577418"/>
                <a:gd name="connsiteY12" fmla="*/ 95250 h 688975"/>
                <a:gd name="connsiteX13" fmla="*/ 511175 w 2577418"/>
                <a:gd name="connsiteY13" fmla="*/ 184150 h 688975"/>
                <a:gd name="connsiteX14" fmla="*/ 180975 w 2577418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54275 w 2570812"/>
                <a:gd name="connsiteY3" fmla="*/ 234950 h 688975"/>
                <a:gd name="connsiteX4" fmla="*/ 2454275 w 2570812"/>
                <a:gd name="connsiteY4" fmla="*/ 552450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511175 w 2570812"/>
                <a:gd name="connsiteY13" fmla="*/ 1841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4275 w 2570812"/>
                <a:gd name="connsiteY4" fmla="*/ 552450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511175 w 2570812"/>
                <a:gd name="connsiteY13" fmla="*/ 1841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511175 w 2570812"/>
                <a:gd name="connsiteY13" fmla="*/ 1841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485775 w 2570812"/>
                <a:gd name="connsiteY13" fmla="*/ 171450 h 688975"/>
                <a:gd name="connsiteX14" fmla="*/ 180975 w 2570812"/>
                <a:gd name="connsiteY14" fmla="*/ 0 h 68897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466975 w 2570812"/>
                <a:gd name="connsiteY12" fmla="*/ 95250 h 688975"/>
                <a:gd name="connsiteX13" fmla="*/ 180975 w 2570812"/>
                <a:gd name="connsiteY13" fmla="*/ 0 h 688975"/>
                <a:gd name="connsiteX0" fmla="*/ 180975 w 2570812"/>
                <a:gd name="connsiteY0" fmla="*/ 31750 h 720725"/>
                <a:gd name="connsiteX1" fmla="*/ 6350 w 2570812"/>
                <a:gd name="connsiteY1" fmla="*/ 184150 h 720725"/>
                <a:gd name="connsiteX2" fmla="*/ 9525 w 2570812"/>
                <a:gd name="connsiteY2" fmla="*/ 273050 h 720725"/>
                <a:gd name="connsiteX3" fmla="*/ 2460625 w 2570812"/>
                <a:gd name="connsiteY3" fmla="*/ 279400 h 720725"/>
                <a:gd name="connsiteX4" fmla="*/ 2457450 w 2570812"/>
                <a:gd name="connsiteY4" fmla="*/ 593725 h 720725"/>
                <a:gd name="connsiteX5" fmla="*/ 66675 w 2570812"/>
                <a:gd name="connsiteY5" fmla="*/ 596900 h 720725"/>
                <a:gd name="connsiteX6" fmla="*/ 88900 w 2570812"/>
                <a:gd name="connsiteY6" fmla="*/ 600075 h 720725"/>
                <a:gd name="connsiteX7" fmla="*/ 92075 w 2570812"/>
                <a:gd name="connsiteY7" fmla="*/ 552450 h 720725"/>
                <a:gd name="connsiteX8" fmla="*/ 0 w 2570812"/>
                <a:gd name="connsiteY8" fmla="*/ 625475 h 720725"/>
                <a:gd name="connsiteX9" fmla="*/ 6350 w 2570812"/>
                <a:gd name="connsiteY9" fmla="*/ 720725 h 720725"/>
                <a:gd name="connsiteX10" fmla="*/ 2565400 w 2570812"/>
                <a:gd name="connsiteY10" fmla="*/ 720725 h 720725"/>
                <a:gd name="connsiteX11" fmla="*/ 2552700 w 2570812"/>
                <a:gd name="connsiteY11" fmla="*/ 203200 h 720725"/>
                <a:gd name="connsiteX12" fmla="*/ 2336800 w 2570812"/>
                <a:gd name="connsiteY12" fmla="*/ 0 h 720725"/>
                <a:gd name="connsiteX13" fmla="*/ 180975 w 2570812"/>
                <a:gd name="connsiteY13" fmla="*/ 31750 h 720725"/>
                <a:gd name="connsiteX0" fmla="*/ 180975 w 2570812"/>
                <a:gd name="connsiteY0" fmla="*/ 0 h 688975"/>
                <a:gd name="connsiteX1" fmla="*/ 6350 w 2570812"/>
                <a:gd name="connsiteY1" fmla="*/ 152400 h 688975"/>
                <a:gd name="connsiteX2" fmla="*/ 9525 w 2570812"/>
                <a:gd name="connsiteY2" fmla="*/ 241300 h 688975"/>
                <a:gd name="connsiteX3" fmla="*/ 2460625 w 2570812"/>
                <a:gd name="connsiteY3" fmla="*/ 247650 h 688975"/>
                <a:gd name="connsiteX4" fmla="*/ 2457450 w 2570812"/>
                <a:gd name="connsiteY4" fmla="*/ 561975 h 688975"/>
                <a:gd name="connsiteX5" fmla="*/ 66675 w 2570812"/>
                <a:gd name="connsiteY5" fmla="*/ 565150 h 688975"/>
                <a:gd name="connsiteX6" fmla="*/ 88900 w 2570812"/>
                <a:gd name="connsiteY6" fmla="*/ 568325 h 688975"/>
                <a:gd name="connsiteX7" fmla="*/ 92075 w 2570812"/>
                <a:gd name="connsiteY7" fmla="*/ 520700 h 688975"/>
                <a:gd name="connsiteX8" fmla="*/ 0 w 2570812"/>
                <a:gd name="connsiteY8" fmla="*/ 593725 h 688975"/>
                <a:gd name="connsiteX9" fmla="*/ 6350 w 2570812"/>
                <a:gd name="connsiteY9" fmla="*/ 688975 h 688975"/>
                <a:gd name="connsiteX10" fmla="*/ 2565400 w 2570812"/>
                <a:gd name="connsiteY10" fmla="*/ 688975 h 688975"/>
                <a:gd name="connsiteX11" fmla="*/ 2552700 w 2570812"/>
                <a:gd name="connsiteY11" fmla="*/ 171450 h 688975"/>
                <a:gd name="connsiteX12" fmla="*/ 2352675 w 2570812"/>
                <a:gd name="connsiteY12" fmla="*/ 19050 h 688975"/>
                <a:gd name="connsiteX13" fmla="*/ 180975 w 2570812"/>
                <a:gd name="connsiteY13" fmla="*/ 0 h 6889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352675 w 2570812"/>
                <a:gd name="connsiteY12" fmla="*/ 44450 h 714375"/>
                <a:gd name="connsiteX13" fmla="*/ 225425 w 2570812"/>
                <a:gd name="connsiteY13" fmla="*/ 0 h 7143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308225 w 2570812"/>
                <a:gd name="connsiteY12" fmla="*/ 12700 h 714375"/>
                <a:gd name="connsiteX13" fmla="*/ 225425 w 2570812"/>
                <a:gd name="connsiteY13" fmla="*/ 0 h 7143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295525 w 2570812"/>
                <a:gd name="connsiteY12" fmla="*/ 0 h 714375"/>
                <a:gd name="connsiteX13" fmla="*/ 225425 w 2570812"/>
                <a:gd name="connsiteY13" fmla="*/ 0 h 714375"/>
                <a:gd name="connsiteX0" fmla="*/ 225425 w 2570812"/>
                <a:gd name="connsiteY0" fmla="*/ 0 h 714375"/>
                <a:gd name="connsiteX1" fmla="*/ 6350 w 2570812"/>
                <a:gd name="connsiteY1" fmla="*/ 177800 h 714375"/>
                <a:gd name="connsiteX2" fmla="*/ 9525 w 2570812"/>
                <a:gd name="connsiteY2" fmla="*/ 266700 h 714375"/>
                <a:gd name="connsiteX3" fmla="*/ 2460625 w 2570812"/>
                <a:gd name="connsiteY3" fmla="*/ 273050 h 714375"/>
                <a:gd name="connsiteX4" fmla="*/ 2457450 w 2570812"/>
                <a:gd name="connsiteY4" fmla="*/ 587375 h 714375"/>
                <a:gd name="connsiteX5" fmla="*/ 66675 w 2570812"/>
                <a:gd name="connsiteY5" fmla="*/ 590550 h 714375"/>
                <a:gd name="connsiteX6" fmla="*/ 88900 w 2570812"/>
                <a:gd name="connsiteY6" fmla="*/ 593725 h 714375"/>
                <a:gd name="connsiteX7" fmla="*/ 92075 w 2570812"/>
                <a:gd name="connsiteY7" fmla="*/ 546100 h 714375"/>
                <a:gd name="connsiteX8" fmla="*/ 0 w 2570812"/>
                <a:gd name="connsiteY8" fmla="*/ 619125 h 714375"/>
                <a:gd name="connsiteX9" fmla="*/ 6350 w 2570812"/>
                <a:gd name="connsiteY9" fmla="*/ 714375 h 714375"/>
                <a:gd name="connsiteX10" fmla="*/ 2565400 w 2570812"/>
                <a:gd name="connsiteY10" fmla="*/ 714375 h 714375"/>
                <a:gd name="connsiteX11" fmla="*/ 2552700 w 2570812"/>
                <a:gd name="connsiteY11" fmla="*/ 196850 h 714375"/>
                <a:gd name="connsiteX12" fmla="*/ 2295525 w 2570812"/>
                <a:gd name="connsiteY12" fmla="*/ 0 h 714375"/>
                <a:gd name="connsiteX13" fmla="*/ 225425 w 2570812"/>
                <a:gd name="connsiteY13" fmla="*/ 0 h 714375"/>
                <a:gd name="connsiteX0" fmla="*/ 225425 w 2578868"/>
                <a:gd name="connsiteY0" fmla="*/ 0 h 714375"/>
                <a:gd name="connsiteX1" fmla="*/ 6350 w 2578868"/>
                <a:gd name="connsiteY1" fmla="*/ 177800 h 714375"/>
                <a:gd name="connsiteX2" fmla="*/ 9525 w 2578868"/>
                <a:gd name="connsiteY2" fmla="*/ 266700 h 714375"/>
                <a:gd name="connsiteX3" fmla="*/ 2460625 w 2578868"/>
                <a:gd name="connsiteY3" fmla="*/ 273050 h 714375"/>
                <a:gd name="connsiteX4" fmla="*/ 2457450 w 2578868"/>
                <a:gd name="connsiteY4" fmla="*/ 587375 h 714375"/>
                <a:gd name="connsiteX5" fmla="*/ 66675 w 2578868"/>
                <a:gd name="connsiteY5" fmla="*/ 590550 h 714375"/>
                <a:gd name="connsiteX6" fmla="*/ 88900 w 2578868"/>
                <a:gd name="connsiteY6" fmla="*/ 593725 h 714375"/>
                <a:gd name="connsiteX7" fmla="*/ 92075 w 2578868"/>
                <a:gd name="connsiteY7" fmla="*/ 546100 h 714375"/>
                <a:gd name="connsiteX8" fmla="*/ 0 w 2578868"/>
                <a:gd name="connsiteY8" fmla="*/ 619125 h 714375"/>
                <a:gd name="connsiteX9" fmla="*/ 6350 w 2578868"/>
                <a:gd name="connsiteY9" fmla="*/ 714375 h 714375"/>
                <a:gd name="connsiteX10" fmla="*/ 2565400 w 2578868"/>
                <a:gd name="connsiteY10" fmla="*/ 714375 h 714375"/>
                <a:gd name="connsiteX11" fmla="*/ 2578868 w 2578868"/>
                <a:gd name="connsiteY11" fmla="*/ 202083 h 714375"/>
                <a:gd name="connsiteX12" fmla="*/ 2295525 w 2578868"/>
                <a:gd name="connsiteY12" fmla="*/ 0 h 714375"/>
                <a:gd name="connsiteX13" fmla="*/ 225425 w 2578868"/>
                <a:gd name="connsiteY13" fmla="*/ 0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78868" h="714375">
                  <a:moveTo>
                    <a:pt x="225425" y="0"/>
                  </a:moveTo>
                  <a:lnTo>
                    <a:pt x="6350" y="177800"/>
                  </a:lnTo>
                  <a:lnTo>
                    <a:pt x="9525" y="266700"/>
                  </a:lnTo>
                  <a:lnTo>
                    <a:pt x="2460625" y="273050"/>
                  </a:lnTo>
                  <a:cubicBezTo>
                    <a:pt x="2459567" y="377825"/>
                    <a:pt x="2458508" y="482600"/>
                    <a:pt x="2457450" y="587375"/>
                  </a:cubicBezTo>
                  <a:lnTo>
                    <a:pt x="66675" y="590550"/>
                  </a:lnTo>
                  <a:cubicBezTo>
                    <a:pt x="69850" y="588433"/>
                    <a:pt x="85725" y="595842"/>
                    <a:pt x="88900" y="593725"/>
                  </a:cubicBezTo>
                  <a:lnTo>
                    <a:pt x="92075" y="546100"/>
                  </a:lnTo>
                  <a:lnTo>
                    <a:pt x="0" y="619125"/>
                  </a:lnTo>
                  <a:lnTo>
                    <a:pt x="6350" y="714375"/>
                  </a:lnTo>
                  <a:lnTo>
                    <a:pt x="2565400" y="714375"/>
                  </a:lnTo>
                  <a:cubicBezTo>
                    <a:pt x="2583392" y="672042"/>
                    <a:pt x="2576751" y="377766"/>
                    <a:pt x="2578868" y="202083"/>
                  </a:cubicBezTo>
                  <a:cubicBezTo>
                    <a:pt x="2493143" y="120591"/>
                    <a:pt x="2381250" y="65617"/>
                    <a:pt x="2295525" y="0"/>
                  </a:cubicBezTo>
                  <a:lnTo>
                    <a:pt x="225425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33" name="Rectangle 22">
              <a:extLst>
                <a:ext uri="{FF2B5EF4-FFF2-40B4-BE49-F238E27FC236}">
                  <a16:creationId xmlns="" xmlns:a16="http://schemas.microsoft.com/office/drawing/2014/main" id="{1D24E767-D611-40C5-B644-E6EB55DF7AA1}"/>
                </a:ext>
              </a:extLst>
            </p:cNvPr>
            <p:cNvSpPr/>
            <p:nvPr/>
          </p:nvSpPr>
          <p:spPr>
            <a:xfrm rot="16200000">
              <a:off x="-6762" y="2931732"/>
              <a:ext cx="2391486" cy="323602"/>
            </a:xfrm>
            <a:custGeom>
              <a:avLst/>
              <a:gdLst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  <a:gd name="connsiteX0" fmla="*/ 0 w 2376264"/>
                <a:gd name="connsiteY0" fmla="*/ 0 h 321543"/>
                <a:gd name="connsiteX1" fmla="*/ 2376264 w 2376264"/>
                <a:gd name="connsiteY1" fmla="*/ 0 h 321543"/>
                <a:gd name="connsiteX2" fmla="*/ 2376264 w 2376264"/>
                <a:gd name="connsiteY2" fmla="*/ 321543 h 321543"/>
                <a:gd name="connsiteX3" fmla="*/ 0 w 2376264"/>
                <a:gd name="connsiteY3" fmla="*/ 321543 h 321543"/>
                <a:gd name="connsiteX4" fmla="*/ 0 w 2376264"/>
                <a:gd name="connsiteY4" fmla="*/ 0 h 321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264" h="321543">
                  <a:moveTo>
                    <a:pt x="0" y="0"/>
                  </a:moveTo>
                  <a:lnTo>
                    <a:pt x="2376264" y="0"/>
                  </a:lnTo>
                  <a:lnTo>
                    <a:pt x="2376264" y="321543"/>
                  </a:lnTo>
                  <a:lnTo>
                    <a:pt x="0" y="321543"/>
                  </a:lnTo>
                  <a:cubicBezTo>
                    <a:pt x="34925" y="258812"/>
                    <a:pt x="50800" y="110356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34" name="Freeform 27">
              <a:extLst>
                <a:ext uri="{FF2B5EF4-FFF2-40B4-BE49-F238E27FC236}">
                  <a16:creationId xmlns="" xmlns:a16="http://schemas.microsoft.com/office/drawing/2014/main" id="{6EDD2001-D144-47CE-8573-EE4FCDC67E2B}"/>
                </a:ext>
              </a:extLst>
            </p:cNvPr>
            <p:cNvSpPr/>
            <p:nvPr/>
          </p:nvSpPr>
          <p:spPr>
            <a:xfrm rot="16200000">
              <a:off x="-771305" y="2791676"/>
              <a:ext cx="2828672" cy="603717"/>
            </a:xfrm>
            <a:custGeom>
              <a:avLst/>
              <a:gdLst>
                <a:gd name="connsiteX0" fmla="*/ 47625 w 2552700"/>
                <a:gd name="connsiteY0" fmla="*/ 374650 h 685800"/>
                <a:gd name="connsiteX1" fmla="*/ 0 w 2552700"/>
                <a:gd name="connsiteY1" fmla="*/ 422275 h 685800"/>
                <a:gd name="connsiteX2" fmla="*/ 447675 w 2552700"/>
                <a:gd name="connsiteY2" fmla="*/ 685800 h 685800"/>
                <a:gd name="connsiteX3" fmla="*/ 2549525 w 2552700"/>
                <a:gd name="connsiteY3" fmla="*/ 615950 h 685800"/>
                <a:gd name="connsiteX4" fmla="*/ 2552700 w 2552700"/>
                <a:gd name="connsiteY4" fmla="*/ 273050 h 685800"/>
                <a:gd name="connsiteX5" fmla="*/ 1384300 w 2552700"/>
                <a:gd name="connsiteY5" fmla="*/ 0 h 685800"/>
                <a:gd name="connsiteX6" fmla="*/ 6350 w 2552700"/>
                <a:gd name="connsiteY6" fmla="*/ 168275 h 685800"/>
                <a:gd name="connsiteX7" fmla="*/ 3175 w 2552700"/>
                <a:gd name="connsiteY7" fmla="*/ 206375 h 685800"/>
                <a:gd name="connsiteX8" fmla="*/ 463550 w 2552700"/>
                <a:gd name="connsiteY8" fmla="*/ 374650 h 685800"/>
                <a:gd name="connsiteX9" fmla="*/ 2520950 w 2552700"/>
                <a:gd name="connsiteY9" fmla="*/ 333375 h 685800"/>
                <a:gd name="connsiteX10" fmla="*/ 2501900 w 2552700"/>
                <a:gd name="connsiteY10" fmla="*/ 549275 h 685800"/>
                <a:gd name="connsiteX11" fmla="*/ 473075 w 2552700"/>
                <a:gd name="connsiteY11" fmla="*/ 622300 h 685800"/>
                <a:gd name="connsiteX12" fmla="*/ 47625 w 2552700"/>
                <a:gd name="connsiteY12" fmla="*/ 374650 h 685800"/>
                <a:gd name="connsiteX0" fmla="*/ 47625 w 2552700"/>
                <a:gd name="connsiteY0" fmla="*/ 263525 h 574675"/>
                <a:gd name="connsiteX1" fmla="*/ 0 w 2552700"/>
                <a:gd name="connsiteY1" fmla="*/ 311150 h 574675"/>
                <a:gd name="connsiteX2" fmla="*/ 447675 w 2552700"/>
                <a:gd name="connsiteY2" fmla="*/ 574675 h 574675"/>
                <a:gd name="connsiteX3" fmla="*/ 2549525 w 2552700"/>
                <a:gd name="connsiteY3" fmla="*/ 504825 h 574675"/>
                <a:gd name="connsiteX4" fmla="*/ 2552700 w 2552700"/>
                <a:gd name="connsiteY4" fmla="*/ 161925 h 574675"/>
                <a:gd name="connsiteX5" fmla="*/ 1552575 w 2552700"/>
                <a:gd name="connsiteY5" fmla="*/ 0 h 574675"/>
                <a:gd name="connsiteX6" fmla="*/ 6350 w 2552700"/>
                <a:gd name="connsiteY6" fmla="*/ 57150 h 574675"/>
                <a:gd name="connsiteX7" fmla="*/ 3175 w 2552700"/>
                <a:gd name="connsiteY7" fmla="*/ 95250 h 574675"/>
                <a:gd name="connsiteX8" fmla="*/ 463550 w 2552700"/>
                <a:gd name="connsiteY8" fmla="*/ 263525 h 574675"/>
                <a:gd name="connsiteX9" fmla="*/ 2520950 w 2552700"/>
                <a:gd name="connsiteY9" fmla="*/ 222250 h 574675"/>
                <a:gd name="connsiteX10" fmla="*/ 2501900 w 2552700"/>
                <a:gd name="connsiteY10" fmla="*/ 438150 h 574675"/>
                <a:gd name="connsiteX11" fmla="*/ 473075 w 2552700"/>
                <a:gd name="connsiteY11" fmla="*/ 511175 h 574675"/>
                <a:gd name="connsiteX12" fmla="*/ 47625 w 2552700"/>
                <a:gd name="connsiteY12" fmla="*/ 263525 h 574675"/>
                <a:gd name="connsiteX0" fmla="*/ 47625 w 2552700"/>
                <a:gd name="connsiteY0" fmla="*/ 244475 h 555625"/>
                <a:gd name="connsiteX1" fmla="*/ 0 w 2552700"/>
                <a:gd name="connsiteY1" fmla="*/ 292100 h 555625"/>
                <a:gd name="connsiteX2" fmla="*/ 447675 w 2552700"/>
                <a:gd name="connsiteY2" fmla="*/ 555625 h 555625"/>
                <a:gd name="connsiteX3" fmla="*/ 2549525 w 2552700"/>
                <a:gd name="connsiteY3" fmla="*/ 485775 h 555625"/>
                <a:gd name="connsiteX4" fmla="*/ 2552700 w 2552700"/>
                <a:gd name="connsiteY4" fmla="*/ 142875 h 555625"/>
                <a:gd name="connsiteX5" fmla="*/ 1606550 w 2552700"/>
                <a:gd name="connsiteY5" fmla="*/ 0 h 555625"/>
                <a:gd name="connsiteX6" fmla="*/ 6350 w 2552700"/>
                <a:gd name="connsiteY6" fmla="*/ 38100 h 555625"/>
                <a:gd name="connsiteX7" fmla="*/ 3175 w 2552700"/>
                <a:gd name="connsiteY7" fmla="*/ 76200 h 555625"/>
                <a:gd name="connsiteX8" fmla="*/ 463550 w 2552700"/>
                <a:gd name="connsiteY8" fmla="*/ 244475 h 555625"/>
                <a:gd name="connsiteX9" fmla="*/ 2520950 w 2552700"/>
                <a:gd name="connsiteY9" fmla="*/ 203200 h 555625"/>
                <a:gd name="connsiteX10" fmla="*/ 2501900 w 2552700"/>
                <a:gd name="connsiteY10" fmla="*/ 419100 h 555625"/>
                <a:gd name="connsiteX11" fmla="*/ 473075 w 2552700"/>
                <a:gd name="connsiteY11" fmla="*/ 492125 h 555625"/>
                <a:gd name="connsiteX12" fmla="*/ 47625 w 2552700"/>
                <a:gd name="connsiteY12" fmla="*/ 244475 h 555625"/>
                <a:gd name="connsiteX0" fmla="*/ 47625 w 2585519"/>
                <a:gd name="connsiteY0" fmla="*/ 244475 h 555625"/>
                <a:gd name="connsiteX1" fmla="*/ 0 w 2585519"/>
                <a:gd name="connsiteY1" fmla="*/ 292100 h 555625"/>
                <a:gd name="connsiteX2" fmla="*/ 447675 w 2585519"/>
                <a:gd name="connsiteY2" fmla="*/ 555625 h 555625"/>
                <a:gd name="connsiteX3" fmla="*/ 2549525 w 2585519"/>
                <a:gd name="connsiteY3" fmla="*/ 485775 h 555625"/>
                <a:gd name="connsiteX4" fmla="*/ 2552700 w 2585519"/>
                <a:gd name="connsiteY4" fmla="*/ 142875 h 555625"/>
                <a:gd name="connsiteX5" fmla="*/ 1606550 w 2585519"/>
                <a:gd name="connsiteY5" fmla="*/ 0 h 555625"/>
                <a:gd name="connsiteX6" fmla="*/ 6350 w 2585519"/>
                <a:gd name="connsiteY6" fmla="*/ 38100 h 555625"/>
                <a:gd name="connsiteX7" fmla="*/ 3175 w 2585519"/>
                <a:gd name="connsiteY7" fmla="*/ 76200 h 555625"/>
                <a:gd name="connsiteX8" fmla="*/ 463550 w 2585519"/>
                <a:gd name="connsiteY8" fmla="*/ 244475 h 555625"/>
                <a:gd name="connsiteX9" fmla="*/ 2520950 w 2585519"/>
                <a:gd name="connsiteY9" fmla="*/ 203200 h 555625"/>
                <a:gd name="connsiteX10" fmla="*/ 2501900 w 2585519"/>
                <a:gd name="connsiteY10" fmla="*/ 419100 h 555625"/>
                <a:gd name="connsiteX11" fmla="*/ 473075 w 2585519"/>
                <a:gd name="connsiteY11" fmla="*/ 492125 h 555625"/>
                <a:gd name="connsiteX12" fmla="*/ 47625 w 2585519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520950 w 2599371"/>
                <a:gd name="connsiteY9" fmla="*/ 203200 h 555625"/>
                <a:gd name="connsiteX10" fmla="*/ 2501900 w 2599371"/>
                <a:gd name="connsiteY10" fmla="*/ 41910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95550 w 2599371"/>
                <a:gd name="connsiteY9" fmla="*/ 206375 h 555625"/>
                <a:gd name="connsiteX10" fmla="*/ 2501900 w 2599371"/>
                <a:gd name="connsiteY10" fmla="*/ 41910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95550 w 2599371"/>
                <a:gd name="connsiteY9" fmla="*/ 206375 h 555625"/>
                <a:gd name="connsiteX10" fmla="*/ 2527300 w 2599371"/>
                <a:gd name="connsiteY10" fmla="*/ 307975 h 555625"/>
                <a:gd name="connsiteX11" fmla="*/ 2501900 w 2599371"/>
                <a:gd name="connsiteY11" fmla="*/ 419100 h 555625"/>
                <a:gd name="connsiteX12" fmla="*/ 473075 w 2599371"/>
                <a:gd name="connsiteY12" fmla="*/ 492125 h 555625"/>
                <a:gd name="connsiteX13" fmla="*/ 47625 w 2599371"/>
                <a:gd name="connsiteY13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95550 w 2599371"/>
                <a:gd name="connsiteY9" fmla="*/ 206375 h 555625"/>
                <a:gd name="connsiteX10" fmla="*/ 2527300 w 2599371"/>
                <a:gd name="connsiteY10" fmla="*/ 307975 h 555625"/>
                <a:gd name="connsiteX11" fmla="*/ 2479675 w 2599371"/>
                <a:gd name="connsiteY11" fmla="*/ 425450 h 555625"/>
                <a:gd name="connsiteX12" fmla="*/ 473075 w 2599371"/>
                <a:gd name="connsiteY12" fmla="*/ 492125 h 555625"/>
                <a:gd name="connsiteX13" fmla="*/ 47625 w 2599371"/>
                <a:gd name="connsiteY13" fmla="*/ 244475 h 555625"/>
                <a:gd name="connsiteX0" fmla="*/ 47625 w 2740156"/>
                <a:gd name="connsiteY0" fmla="*/ 244475 h 555625"/>
                <a:gd name="connsiteX1" fmla="*/ 0 w 2740156"/>
                <a:gd name="connsiteY1" fmla="*/ 292100 h 555625"/>
                <a:gd name="connsiteX2" fmla="*/ 447675 w 2740156"/>
                <a:gd name="connsiteY2" fmla="*/ 555625 h 555625"/>
                <a:gd name="connsiteX3" fmla="*/ 2549525 w 2740156"/>
                <a:gd name="connsiteY3" fmla="*/ 485775 h 555625"/>
                <a:gd name="connsiteX4" fmla="*/ 2552700 w 2740156"/>
                <a:gd name="connsiteY4" fmla="*/ 142875 h 555625"/>
                <a:gd name="connsiteX5" fmla="*/ 1606550 w 2740156"/>
                <a:gd name="connsiteY5" fmla="*/ 0 h 555625"/>
                <a:gd name="connsiteX6" fmla="*/ 6350 w 2740156"/>
                <a:gd name="connsiteY6" fmla="*/ 38100 h 555625"/>
                <a:gd name="connsiteX7" fmla="*/ 3175 w 2740156"/>
                <a:gd name="connsiteY7" fmla="*/ 76200 h 555625"/>
                <a:gd name="connsiteX8" fmla="*/ 463550 w 2740156"/>
                <a:gd name="connsiteY8" fmla="*/ 244475 h 555625"/>
                <a:gd name="connsiteX9" fmla="*/ 2495550 w 2740156"/>
                <a:gd name="connsiteY9" fmla="*/ 206375 h 555625"/>
                <a:gd name="connsiteX10" fmla="*/ 2479675 w 2740156"/>
                <a:gd name="connsiteY10" fmla="*/ 425450 h 555625"/>
                <a:gd name="connsiteX11" fmla="*/ 473075 w 2740156"/>
                <a:gd name="connsiteY11" fmla="*/ 492125 h 555625"/>
                <a:gd name="connsiteX12" fmla="*/ 47625 w 2740156"/>
                <a:gd name="connsiteY12" fmla="*/ 244475 h 555625"/>
                <a:gd name="connsiteX0" fmla="*/ 47625 w 2646925"/>
                <a:gd name="connsiteY0" fmla="*/ 244475 h 555625"/>
                <a:gd name="connsiteX1" fmla="*/ 0 w 2646925"/>
                <a:gd name="connsiteY1" fmla="*/ 292100 h 555625"/>
                <a:gd name="connsiteX2" fmla="*/ 447675 w 2646925"/>
                <a:gd name="connsiteY2" fmla="*/ 555625 h 555625"/>
                <a:gd name="connsiteX3" fmla="*/ 2549525 w 2646925"/>
                <a:gd name="connsiteY3" fmla="*/ 485775 h 555625"/>
                <a:gd name="connsiteX4" fmla="*/ 2552700 w 2646925"/>
                <a:gd name="connsiteY4" fmla="*/ 142875 h 555625"/>
                <a:gd name="connsiteX5" fmla="*/ 1606550 w 2646925"/>
                <a:gd name="connsiteY5" fmla="*/ 0 h 555625"/>
                <a:gd name="connsiteX6" fmla="*/ 6350 w 2646925"/>
                <a:gd name="connsiteY6" fmla="*/ 38100 h 555625"/>
                <a:gd name="connsiteX7" fmla="*/ 3175 w 2646925"/>
                <a:gd name="connsiteY7" fmla="*/ 76200 h 555625"/>
                <a:gd name="connsiteX8" fmla="*/ 463550 w 2646925"/>
                <a:gd name="connsiteY8" fmla="*/ 244475 h 555625"/>
                <a:gd name="connsiteX9" fmla="*/ 2495550 w 2646925"/>
                <a:gd name="connsiteY9" fmla="*/ 206375 h 555625"/>
                <a:gd name="connsiteX10" fmla="*/ 2479675 w 2646925"/>
                <a:gd name="connsiteY10" fmla="*/ 425450 h 555625"/>
                <a:gd name="connsiteX11" fmla="*/ 473075 w 2646925"/>
                <a:gd name="connsiteY11" fmla="*/ 492125 h 555625"/>
                <a:gd name="connsiteX12" fmla="*/ 47625 w 2646925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95550 w 2599371"/>
                <a:gd name="connsiteY9" fmla="*/ 206375 h 555625"/>
                <a:gd name="connsiteX10" fmla="*/ 2479675 w 2599371"/>
                <a:gd name="connsiteY10" fmla="*/ 42545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70150 w 2599371"/>
                <a:gd name="connsiteY9" fmla="*/ 209550 h 555625"/>
                <a:gd name="connsiteX10" fmla="*/ 2479675 w 2599371"/>
                <a:gd name="connsiteY10" fmla="*/ 42545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70150 w 2599371"/>
                <a:gd name="connsiteY9" fmla="*/ 209550 h 555625"/>
                <a:gd name="connsiteX10" fmla="*/ 2479675 w 2599371"/>
                <a:gd name="connsiteY10" fmla="*/ 42545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47625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70150 w 2599371"/>
                <a:gd name="connsiteY9" fmla="*/ 209550 h 555625"/>
                <a:gd name="connsiteX10" fmla="*/ 2479675 w 2599371"/>
                <a:gd name="connsiteY10" fmla="*/ 425450 h 555625"/>
                <a:gd name="connsiteX11" fmla="*/ 473075 w 2599371"/>
                <a:gd name="connsiteY11" fmla="*/ 492125 h 555625"/>
                <a:gd name="connsiteX12" fmla="*/ 47625 w 2599371"/>
                <a:gd name="connsiteY12" fmla="*/ 244475 h 555625"/>
                <a:gd name="connsiteX0" fmla="*/ 24625 w 2608121"/>
                <a:gd name="connsiteY0" fmla="*/ 244475 h 555625"/>
                <a:gd name="connsiteX1" fmla="*/ 8750 w 2608121"/>
                <a:gd name="connsiteY1" fmla="*/ 292100 h 555625"/>
                <a:gd name="connsiteX2" fmla="*/ 456425 w 2608121"/>
                <a:gd name="connsiteY2" fmla="*/ 555625 h 555625"/>
                <a:gd name="connsiteX3" fmla="*/ 2558275 w 2608121"/>
                <a:gd name="connsiteY3" fmla="*/ 485775 h 555625"/>
                <a:gd name="connsiteX4" fmla="*/ 2561450 w 2608121"/>
                <a:gd name="connsiteY4" fmla="*/ 142875 h 555625"/>
                <a:gd name="connsiteX5" fmla="*/ 1615300 w 2608121"/>
                <a:gd name="connsiteY5" fmla="*/ 0 h 555625"/>
                <a:gd name="connsiteX6" fmla="*/ 15100 w 2608121"/>
                <a:gd name="connsiteY6" fmla="*/ 38100 h 555625"/>
                <a:gd name="connsiteX7" fmla="*/ 11925 w 2608121"/>
                <a:gd name="connsiteY7" fmla="*/ 76200 h 555625"/>
                <a:gd name="connsiteX8" fmla="*/ 472300 w 2608121"/>
                <a:gd name="connsiteY8" fmla="*/ 244475 h 555625"/>
                <a:gd name="connsiteX9" fmla="*/ 2478900 w 2608121"/>
                <a:gd name="connsiteY9" fmla="*/ 209550 h 555625"/>
                <a:gd name="connsiteX10" fmla="*/ 2488425 w 2608121"/>
                <a:gd name="connsiteY10" fmla="*/ 425450 h 555625"/>
                <a:gd name="connsiteX11" fmla="*/ 481825 w 2608121"/>
                <a:gd name="connsiteY11" fmla="*/ 492125 h 555625"/>
                <a:gd name="connsiteX12" fmla="*/ 24625 w 2608121"/>
                <a:gd name="connsiteY12" fmla="*/ 244475 h 555625"/>
                <a:gd name="connsiteX0" fmla="*/ 20208 w 2622754"/>
                <a:gd name="connsiteY0" fmla="*/ 244475 h 555625"/>
                <a:gd name="connsiteX1" fmla="*/ 23383 w 2622754"/>
                <a:gd name="connsiteY1" fmla="*/ 292100 h 555625"/>
                <a:gd name="connsiteX2" fmla="*/ 471058 w 2622754"/>
                <a:gd name="connsiteY2" fmla="*/ 555625 h 555625"/>
                <a:gd name="connsiteX3" fmla="*/ 2572908 w 2622754"/>
                <a:gd name="connsiteY3" fmla="*/ 485775 h 555625"/>
                <a:gd name="connsiteX4" fmla="*/ 2576083 w 2622754"/>
                <a:gd name="connsiteY4" fmla="*/ 142875 h 555625"/>
                <a:gd name="connsiteX5" fmla="*/ 1629933 w 2622754"/>
                <a:gd name="connsiteY5" fmla="*/ 0 h 555625"/>
                <a:gd name="connsiteX6" fmla="*/ 29733 w 2622754"/>
                <a:gd name="connsiteY6" fmla="*/ 38100 h 555625"/>
                <a:gd name="connsiteX7" fmla="*/ 26558 w 2622754"/>
                <a:gd name="connsiteY7" fmla="*/ 76200 h 555625"/>
                <a:gd name="connsiteX8" fmla="*/ 486933 w 2622754"/>
                <a:gd name="connsiteY8" fmla="*/ 244475 h 555625"/>
                <a:gd name="connsiteX9" fmla="*/ 2493533 w 2622754"/>
                <a:gd name="connsiteY9" fmla="*/ 209550 h 555625"/>
                <a:gd name="connsiteX10" fmla="*/ 2503058 w 2622754"/>
                <a:gd name="connsiteY10" fmla="*/ 425450 h 555625"/>
                <a:gd name="connsiteX11" fmla="*/ 496458 w 2622754"/>
                <a:gd name="connsiteY11" fmla="*/ 492125 h 555625"/>
                <a:gd name="connsiteX12" fmla="*/ 20208 w 2622754"/>
                <a:gd name="connsiteY12" fmla="*/ 244475 h 555625"/>
                <a:gd name="connsiteX0" fmla="*/ 63500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70150 w 2599371"/>
                <a:gd name="connsiteY9" fmla="*/ 209550 h 555625"/>
                <a:gd name="connsiteX10" fmla="*/ 2479675 w 2599371"/>
                <a:gd name="connsiteY10" fmla="*/ 425450 h 555625"/>
                <a:gd name="connsiteX11" fmla="*/ 473075 w 2599371"/>
                <a:gd name="connsiteY11" fmla="*/ 492125 h 555625"/>
                <a:gd name="connsiteX12" fmla="*/ 63500 w 2599371"/>
                <a:gd name="connsiteY12" fmla="*/ 244475 h 555625"/>
                <a:gd name="connsiteX0" fmla="*/ 63500 w 2599371"/>
                <a:gd name="connsiteY0" fmla="*/ 244475 h 555625"/>
                <a:gd name="connsiteX1" fmla="*/ 0 w 2599371"/>
                <a:gd name="connsiteY1" fmla="*/ 292100 h 555625"/>
                <a:gd name="connsiteX2" fmla="*/ 447675 w 2599371"/>
                <a:gd name="connsiteY2" fmla="*/ 555625 h 555625"/>
                <a:gd name="connsiteX3" fmla="*/ 2549525 w 2599371"/>
                <a:gd name="connsiteY3" fmla="*/ 485775 h 555625"/>
                <a:gd name="connsiteX4" fmla="*/ 2552700 w 2599371"/>
                <a:gd name="connsiteY4" fmla="*/ 142875 h 555625"/>
                <a:gd name="connsiteX5" fmla="*/ 1606550 w 2599371"/>
                <a:gd name="connsiteY5" fmla="*/ 0 h 555625"/>
                <a:gd name="connsiteX6" fmla="*/ 6350 w 2599371"/>
                <a:gd name="connsiteY6" fmla="*/ 38100 h 555625"/>
                <a:gd name="connsiteX7" fmla="*/ 3175 w 2599371"/>
                <a:gd name="connsiteY7" fmla="*/ 76200 h 555625"/>
                <a:gd name="connsiteX8" fmla="*/ 463550 w 2599371"/>
                <a:gd name="connsiteY8" fmla="*/ 244475 h 555625"/>
                <a:gd name="connsiteX9" fmla="*/ 2470150 w 2599371"/>
                <a:gd name="connsiteY9" fmla="*/ 209550 h 555625"/>
                <a:gd name="connsiteX10" fmla="*/ 2479675 w 2599371"/>
                <a:gd name="connsiteY10" fmla="*/ 425450 h 555625"/>
                <a:gd name="connsiteX11" fmla="*/ 485775 w 2599371"/>
                <a:gd name="connsiteY11" fmla="*/ 488950 h 555625"/>
                <a:gd name="connsiteX12" fmla="*/ 63500 w 2599371"/>
                <a:gd name="connsiteY12" fmla="*/ 244475 h 555625"/>
                <a:gd name="connsiteX0" fmla="*/ 96355 w 2632226"/>
                <a:gd name="connsiteY0" fmla="*/ 244475 h 555625"/>
                <a:gd name="connsiteX1" fmla="*/ 36030 w 2632226"/>
                <a:gd name="connsiteY1" fmla="*/ 247650 h 555625"/>
                <a:gd name="connsiteX2" fmla="*/ 32855 w 2632226"/>
                <a:gd name="connsiteY2" fmla="*/ 292100 h 555625"/>
                <a:gd name="connsiteX3" fmla="*/ 480530 w 2632226"/>
                <a:gd name="connsiteY3" fmla="*/ 555625 h 555625"/>
                <a:gd name="connsiteX4" fmla="*/ 2582380 w 2632226"/>
                <a:gd name="connsiteY4" fmla="*/ 485775 h 555625"/>
                <a:gd name="connsiteX5" fmla="*/ 2585555 w 2632226"/>
                <a:gd name="connsiteY5" fmla="*/ 142875 h 555625"/>
                <a:gd name="connsiteX6" fmla="*/ 1639405 w 2632226"/>
                <a:gd name="connsiteY6" fmla="*/ 0 h 555625"/>
                <a:gd name="connsiteX7" fmla="*/ 39205 w 2632226"/>
                <a:gd name="connsiteY7" fmla="*/ 38100 h 555625"/>
                <a:gd name="connsiteX8" fmla="*/ 36030 w 2632226"/>
                <a:gd name="connsiteY8" fmla="*/ 76200 h 555625"/>
                <a:gd name="connsiteX9" fmla="*/ 496405 w 2632226"/>
                <a:gd name="connsiteY9" fmla="*/ 244475 h 555625"/>
                <a:gd name="connsiteX10" fmla="*/ 2503005 w 2632226"/>
                <a:gd name="connsiteY10" fmla="*/ 209550 h 555625"/>
                <a:gd name="connsiteX11" fmla="*/ 2512530 w 2632226"/>
                <a:gd name="connsiteY11" fmla="*/ 425450 h 555625"/>
                <a:gd name="connsiteX12" fmla="*/ 518630 w 2632226"/>
                <a:gd name="connsiteY12" fmla="*/ 488950 h 555625"/>
                <a:gd name="connsiteX13" fmla="*/ 96355 w 2632226"/>
                <a:gd name="connsiteY13" fmla="*/ 244475 h 555625"/>
                <a:gd name="connsiteX0" fmla="*/ 105580 w 2641451"/>
                <a:gd name="connsiteY0" fmla="*/ 244475 h 555625"/>
                <a:gd name="connsiteX1" fmla="*/ 19061 w 2641451"/>
                <a:gd name="connsiteY1" fmla="*/ 226218 h 555625"/>
                <a:gd name="connsiteX2" fmla="*/ 42080 w 2641451"/>
                <a:gd name="connsiteY2" fmla="*/ 292100 h 555625"/>
                <a:gd name="connsiteX3" fmla="*/ 489755 w 2641451"/>
                <a:gd name="connsiteY3" fmla="*/ 555625 h 555625"/>
                <a:gd name="connsiteX4" fmla="*/ 2591605 w 2641451"/>
                <a:gd name="connsiteY4" fmla="*/ 485775 h 555625"/>
                <a:gd name="connsiteX5" fmla="*/ 2594780 w 2641451"/>
                <a:gd name="connsiteY5" fmla="*/ 142875 h 555625"/>
                <a:gd name="connsiteX6" fmla="*/ 1648630 w 2641451"/>
                <a:gd name="connsiteY6" fmla="*/ 0 h 555625"/>
                <a:gd name="connsiteX7" fmla="*/ 48430 w 2641451"/>
                <a:gd name="connsiteY7" fmla="*/ 38100 h 555625"/>
                <a:gd name="connsiteX8" fmla="*/ 45255 w 2641451"/>
                <a:gd name="connsiteY8" fmla="*/ 76200 h 555625"/>
                <a:gd name="connsiteX9" fmla="*/ 505630 w 2641451"/>
                <a:gd name="connsiteY9" fmla="*/ 244475 h 555625"/>
                <a:gd name="connsiteX10" fmla="*/ 2512230 w 2641451"/>
                <a:gd name="connsiteY10" fmla="*/ 209550 h 555625"/>
                <a:gd name="connsiteX11" fmla="*/ 2521755 w 2641451"/>
                <a:gd name="connsiteY11" fmla="*/ 425450 h 555625"/>
                <a:gd name="connsiteX12" fmla="*/ 527855 w 2641451"/>
                <a:gd name="connsiteY12" fmla="*/ 488950 h 555625"/>
                <a:gd name="connsiteX13" fmla="*/ 105580 w 2641451"/>
                <a:gd name="connsiteY13" fmla="*/ 244475 h 555625"/>
                <a:gd name="connsiteX0" fmla="*/ 100036 w 2635907"/>
                <a:gd name="connsiteY0" fmla="*/ 244475 h 555625"/>
                <a:gd name="connsiteX1" fmla="*/ 27804 w 2635907"/>
                <a:gd name="connsiteY1" fmla="*/ 266699 h 555625"/>
                <a:gd name="connsiteX2" fmla="*/ 36536 w 2635907"/>
                <a:gd name="connsiteY2" fmla="*/ 292100 h 555625"/>
                <a:gd name="connsiteX3" fmla="*/ 484211 w 2635907"/>
                <a:gd name="connsiteY3" fmla="*/ 555625 h 555625"/>
                <a:gd name="connsiteX4" fmla="*/ 2586061 w 2635907"/>
                <a:gd name="connsiteY4" fmla="*/ 485775 h 555625"/>
                <a:gd name="connsiteX5" fmla="*/ 2589236 w 2635907"/>
                <a:gd name="connsiteY5" fmla="*/ 142875 h 555625"/>
                <a:gd name="connsiteX6" fmla="*/ 1643086 w 2635907"/>
                <a:gd name="connsiteY6" fmla="*/ 0 h 555625"/>
                <a:gd name="connsiteX7" fmla="*/ 42886 w 2635907"/>
                <a:gd name="connsiteY7" fmla="*/ 38100 h 555625"/>
                <a:gd name="connsiteX8" fmla="*/ 39711 w 2635907"/>
                <a:gd name="connsiteY8" fmla="*/ 76200 h 555625"/>
                <a:gd name="connsiteX9" fmla="*/ 500086 w 2635907"/>
                <a:gd name="connsiteY9" fmla="*/ 244475 h 555625"/>
                <a:gd name="connsiteX10" fmla="*/ 2506686 w 2635907"/>
                <a:gd name="connsiteY10" fmla="*/ 209550 h 555625"/>
                <a:gd name="connsiteX11" fmla="*/ 2516211 w 2635907"/>
                <a:gd name="connsiteY11" fmla="*/ 425450 h 555625"/>
                <a:gd name="connsiteX12" fmla="*/ 522311 w 2635907"/>
                <a:gd name="connsiteY12" fmla="*/ 488950 h 555625"/>
                <a:gd name="connsiteX13" fmla="*/ 100036 w 2635907"/>
                <a:gd name="connsiteY13" fmla="*/ 244475 h 555625"/>
                <a:gd name="connsiteX0" fmla="*/ 103571 w 2639442"/>
                <a:gd name="connsiteY0" fmla="*/ 244475 h 555625"/>
                <a:gd name="connsiteX1" fmla="*/ 21814 w 2639442"/>
                <a:gd name="connsiteY1" fmla="*/ 226218 h 555625"/>
                <a:gd name="connsiteX2" fmla="*/ 40071 w 2639442"/>
                <a:gd name="connsiteY2" fmla="*/ 292100 h 555625"/>
                <a:gd name="connsiteX3" fmla="*/ 487746 w 2639442"/>
                <a:gd name="connsiteY3" fmla="*/ 555625 h 555625"/>
                <a:gd name="connsiteX4" fmla="*/ 2589596 w 2639442"/>
                <a:gd name="connsiteY4" fmla="*/ 485775 h 555625"/>
                <a:gd name="connsiteX5" fmla="*/ 2592771 w 2639442"/>
                <a:gd name="connsiteY5" fmla="*/ 142875 h 555625"/>
                <a:gd name="connsiteX6" fmla="*/ 1646621 w 2639442"/>
                <a:gd name="connsiteY6" fmla="*/ 0 h 555625"/>
                <a:gd name="connsiteX7" fmla="*/ 46421 w 2639442"/>
                <a:gd name="connsiteY7" fmla="*/ 38100 h 555625"/>
                <a:gd name="connsiteX8" fmla="*/ 43246 w 2639442"/>
                <a:gd name="connsiteY8" fmla="*/ 76200 h 555625"/>
                <a:gd name="connsiteX9" fmla="*/ 503621 w 2639442"/>
                <a:gd name="connsiteY9" fmla="*/ 244475 h 555625"/>
                <a:gd name="connsiteX10" fmla="*/ 2510221 w 2639442"/>
                <a:gd name="connsiteY10" fmla="*/ 209550 h 555625"/>
                <a:gd name="connsiteX11" fmla="*/ 2519746 w 2639442"/>
                <a:gd name="connsiteY11" fmla="*/ 425450 h 555625"/>
                <a:gd name="connsiteX12" fmla="*/ 525846 w 2639442"/>
                <a:gd name="connsiteY12" fmla="*/ 488950 h 555625"/>
                <a:gd name="connsiteX13" fmla="*/ 103571 w 2639442"/>
                <a:gd name="connsiteY13" fmla="*/ 244475 h 555625"/>
                <a:gd name="connsiteX0" fmla="*/ 103571 w 2639442"/>
                <a:gd name="connsiteY0" fmla="*/ 244475 h 555625"/>
                <a:gd name="connsiteX1" fmla="*/ 21814 w 2639442"/>
                <a:gd name="connsiteY1" fmla="*/ 226218 h 555625"/>
                <a:gd name="connsiteX2" fmla="*/ 40071 w 2639442"/>
                <a:gd name="connsiteY2" fmla="*/ 292100 h 555625"/>
                <a:gd name="connsiteX3" fmla="*/ 487746 w 2639442"/>
                <a:gd name="connsiteY3" fmla="*/ 555625 h 555625"/>
                <a:gd name="connsiteX4" fmla="*/ 2589596 w 2639442"/>
                <a:gd name="connsiteY4" fmla="*/ 485775 h 555625"/>
                <a:gd name="connsiteX5" fmla="*/ 2592771 w 2639442"/>
                <a:gd name="connsiteY5" fmla="*/ 142875 h 555625"/>
                <a:gd name="connsiteX6" fmla="*/ 1646621 w 2639442"/>
                <a:gd name="connsiteY6" fmla="*/ 0 h 555625"/>
                <a:gd name="connsiteX7" fmla="*/ 46421 w 2639442"/>
                <a:gd name="connsiteY7" fmla="*/ 38100 h 555625"/>
                <a:gd name="connsiteX8" fmla="*/ 43246 w 2639442"/>
                <a:gd name="connsiteY8" fmla="*/ 76200 h 555625"/>
                <a:gd name="connsiteX9" fmla="*/ 503621 w 2639442"/>
                <a:gd name="connsiteY9" fmla="*/ 244475 h 555625"/>
                <a:gd name="connsiteX10" fmla="*/ 2510221 w 2639442"/>
                <a:gd name="connsiteY10" fmla="*/ 209550 h 555625"/>
                <a:gd name="connsiteX11" fmla="*/ 2519746 w 2639442"/>
                <a:gd name="connsiteY11" fmla="*/ 425450 h 555625"/>
                <a:gd name="connsiteX12" fmla="*/ 525846 w 2639442"/>
                <a:gd name="connsiteY12" fmla="*/ 488950 h 555625"/>
                <a:gd name="connsiteX13" fmla="*/ 103571 w 2639442"/>
                <a:gd name="connsiteY13" fmla="*/ 244475 h 555625"/>
                <a:gd name="connsiteX0" fmla="*/ 98616 w 2634487"/>
                <a:gd name="connsiteY0" fmla="*/ 244475 h 555625"/>
                <a:gd name="connsiteX1" fmla="*/ 16859 w 2634487"/>
                <a:gd name="connsiteY1" fmla="*/ 226218 h 555625"/>
                <a:gd name="connsiteX2" fmla="*/ 35116 w 2634487"/>
                <a:gd name="connsiteY2" fmla="*/ 292100 h 555625"/>
                <a:gd name="connsiteX3" fmla="*/ 482791 w 2634487"/>
                <a:gd name="connsiteY3" fmla="*/ 555625 h 555625"/>
                <a:gd name="connsiteX4" fmla="*/ 2584641 w 2634487"/>
                <a:gd name="connsiteY4" fmla="*/ 485775 h 555625"/>
                <a:gd name="connsiteX5" fmla="*/ 2587816 w 2634487"/>
                <a:gd name="connsiteY5" fmla="*/ 142875 h 555625"/>
                <a:gd name="connsiteX6" fmla="*/ 1641666 w 2634487"/>
                <a:gd name="connsiteY6" fmla="*/ 0 h 555625"/>
                <a:gd name="connsiteX7" fmla="*/ 41466 w 2634487"/>
                <a:gd name="connsiteY7" fmla="*/ 38100 h 555625"/>
                <a:gd name="connsiteX8" fmla="*/ 38291 w 2634487"/>
                <a:gd name="connsiteY8" fmla="*/ 76200 h 555625"/>
                <a:gd name="connsiteX9" fmla="*/ 498666 w 2634487"/>
                <a:gd name="connsiteY9" fmla="*/ 244475 h 555625"/>
                <a:gd name="connsiteX10" fmla="*/ 2505266 w 2634487"/>
                <a:gd name="connsiteY10" fmla="*/ 209550 h 555625"/>
                <a:gd name="connsiteX11" fmla="*/ 2514791 w 2634487"/>
                <a:gd name="connsiteY11" fmla="*/ 425450 h 555625"/>
                <a:gd name="connsiteX12" fmla="*/ 520891 w 2634487"/>
                <a:gd name="connsiteY12" fmla="*/ 488950 h 555625"/>
                <a:gd name="connsiteX13" fmla="*/ 98616 w 2634487"/>
                <a:gd name="connsiteY13" fmla="*/ 244475 h 555625"/>
                <a:gd name="connsiteX0" fmla="*/ 81757 w 2617628"/>
                <a:gd name="connsiteY0" fmla="*/ 244475 h 555625"/>
                <a:gd name="connsiteX1" fmla="*/ 0 w 2617628"/>
                <a:gd name="connsiteY1" fmla="*/ 226218 h 555625"/>
                <a:gd name="connsiteX2" fmla="*/ 18257 w 2617628"/>
                <a:gd name="connsiteY2" fmla="*/ 292100 h 555625"/>
                <a:gd name="connsiteX3" fmla="*/ 465932 w 2617628"/>
                <a:gd name="connsiteY3" fmla="*/ 555625 h 555625"/>
                <a:gd name="connsiteX4" fmla="*/ 2567782 w 2617628"/>
                <a:gd name="connsiteY4" fmla="*/ 485775 h 555625"/>
                <a:gd name="connsiteX5" fmla="*/ 2570957 w 2617628"/>
                <a:gd name="connsiteY5" fmla="*/ 142875 h 555625"/>
                <a:gd name="connsiteX6" fmla="*/ 1624807 w 2617628"/>
                <a:gd name="connsiteY6" fmla="*/ 0 h 555625"/>
                <a:gd name="connsiteX7" fmla="*/ 24607 w 2617628"/>
                <a:gd name="connsiteY7" fmla="*/ 38100 h 555625"/>
                <a:gd name="connsiteX8" fmla="*/ 21432 w 2617628"/>
                <a:gd name="connsiteY8" fmla="*/ 76200 h 555625"/>
                <a:gd name="connsiteX9" fmla="*/ 481807 w 2617628"/>
                <a:gd name="connsiteY9" fmla="*/ 244475 h 555625"/>
                <a:gd name="connsiteX10" fmla="*/ 2488407 w 2617628"/>
                <a:gd name="connsiteY10" fmla="*/ 209550 h 555625"/>
                <a:gd name="connsiteX11" fmla="*/ 2497932 w 2617628"/>
                <a:gd name="connsiteY11" fmla="*/ 425450 h 555625"/>
                <a:gd name="connsiteX12" fmla="*/ 504032 w 2617628"/>
                <a:gd name="connsiteY12" fmla="*/ 488950 h 555625"/>
                <a:gd name="connsiteX13" fmla="*/ 81757 w 2617628"/>
                <a:gd name="connsiteY13" fmla="*/ 244475 h 555625"/>
                <a:gd name="connsiteX0" fmla="*/ 67469 w 2603340"/>
                <a:gd name="connsiteY0" fmla="*/ 244475 h 555625"/>
                <a:gd name="connsiteX1" fmla="*/ 0 w 2603340"/>
                <a:gd name="connsiteY1" fmla="*/ 247649 h 555625"/>
                <a:gd name="connsiteX2" fmla="*/ 3969 w 2603340"/>
                <a:gd name="connsiteY2" fmla="*/ 292100 h 555625"/>
                <a:gd name="connsiteX3" fmla="*/ 451644 w 2603340"/>
                <a:gd name="connsiteY3" fmla="*/ 555625 h 555625"/>
                <a:gd name="connsiteX4" fmla="*/ 2553494 w 2603340"/>
                <a:gd name="connsiteY4" fmla="*/ 485775 h 555625"/>
                <a:gd name="connsiteX5" fmla="*/ 2556669 w 2603340"/>
                <a:gd name="connsiteY5" fmla="*/ 142875 h 555625"/>
                <a:gd name="connsiteX6" fmla="*/ 1610519 w 2603340"/>
                <a:gd name="connsiteY6" fmla="*/ 0 h 555625"/>
                <a:gd name="connsiteX7" fmla="*/ 10319 w 2603340"/>
                <a:gd name="connsiteY7" fmla="*/ 38100 h 555625"/>
                <a:gd name="connsiteX8" fmla="*/ 7144 w 2603340"/>
                <a:gd name="connsiteY8" fmla="*/ 76200 h 555625"/>
                <a:gd name="connsiteX9" fmla="*/ 467519 w 2603340"/>
                <a:gd name="connsiteY9" fmla="*/ 244475 h 555625"/>
                <a:gd name="connsiteX10" fmla="*/ 2474119 w 2603340"/>
                <a:gd name="connsiteY10" fmla="*/ 209550 h 555625"/>
                <a:gd name="connsiteX11" fmla="*/ 2483644 w 2603340"/>
                <a:gd name="connsiteY11" fmla="*/ 425450 h 555625"/>
                <a:gd name="connsiteX12" fmla="*/ 489744 w 2603340"/>
                <a:gd name="connsiteY12" fmla="*/ 488950 h 555625"/>
                <a:gd name="connsiteX13" fmla="*/ 67469 w 2603340"/>
                <a:gd name="connsiteY13" fmla="*/ 244475 h 555625"/>
                <a:gd name="connsiteX0" fmla="*/ 67469 w 2603340"/>
                <a:gd name="connsiteY0" fmla="*/ 244475 h 555625"/>
                <a:gd name="connsiteX1" fmla="*/ 0 w 2603340"/>
                <a:gd name="connsiteY1" fmla="*/ 247649 h 555625"/>
                <a:gd name="connsiteX2" fmla="*/ 3969 w 2603340"/>
                <a:gd name="connsiteY2" fmla="*/ 292100 h 555625"/>
                <a:gd name="connsiteX3" fmla="*/ 451644 w 2603340"/>
                <a:gd name="connsiteY3" fmla="*/ 555625 h 555625"/>
                <a:gd name="connsiteX4" fmla="*/ 2553494 w 2603340"/>
                <a:gd name="connsiteY4" fmla="*/ 485775 h 555625"/>
                <a:gd name="connsiteX5" fmla="*/ 2556669 w 2603340"/>
                <a:gd name="connsiteY5" fmla="*/ 142875 h 555625"/>
                <a:gd name="connsiteX6" fmla="*/ 1610519 w 2603340"/>
                <a:gd name="connsiteY6" fmla="*/ 0 h 555625"/>
                <a:gd name="connsiteX7" fmla="*/ 10319 w 2603340"/>
                <a:gd name="connsiteY7" fmla="*/ 38100 h 555625"/>
                <a:gd name="connsiteX8" fmla="*/ 7144 w 2603340"/>
                <a:gd name="connsiteY8" fmla="*/ 76200 h 555625"/>
                <a:gd name="connsiteX9" fmla="*/ 467519 w 2603340"/>
                <a:gd name="connsiteY9" fmla="*/ 244475 h 555625"/>
                <a:gd name="connsiteX10" fmla="*/ 2474119 w 2603340"/>
                <a:gd name="connsiteY10" fmla="*/ 209550 h 555625"/>
                <a:gd name="connsiteX11" fmla="*/ 2483644 w 2603340"/>
                <a:gd name="connsiteY11" fmla="*/ 425450 h 555625"/>
                <a:gd name="connsiteX12" fmla="*/ 489744 w 2603340"/>
                <a:gd name="connsiteY12" fmla="*/ 488950 h 555625"/>
                <a:gd name="connsiteX13" fmla="*/ 67469 w 2603340"/>
                <a:gd name="connsiteY13" fmla="*/ 244475 h 555625"/>
                <a:gd name="connsiteX0" fmla="*/ 67469 w 2603340"/>
                <a:gd name="connsiteY0" fmla="*/ 244475 h 555625"/>
                <a:gd name="connsiteX1" fmla="*/ 0 w 2603340"/>
                <a:gd name="connsiteY1" fmla="*/ 242887 h 555625"/>
                <a:gd name="connsiteX2" fmla="*/ 3969 w 2603340"/>
                <a:gd name="connsiteY2" fmla="*/ 292100 h 555625"/>
                <a:gd name="connsiteX3" fmla="*/ 451644 w 2603340"/>
                <a:gd name="connsiteY3" fmla="*/ 555625 h 555625"/>
                <a:gd name="connsiteX4" fmla="*/ 2553494 w 2603340"/>
                <a:gd name="connsiteY4" fmla="*/ 485775 h 555625"/>
                <a:gd name="connsiteX5" fmla="*/ 2556669 w 2603340"/>
                <a:gd name="connsiteY5" fmla="*/ 142875 h 555625"/>
                <a:gd name="connsiteX6" fmla="*/ 1610519 w 2603340"/>
                <a:gd name="connsiteY6" fmla="*/ 0 h 555625"/>
                <a:gd name="connsiteX7" fmla="*/ 10319 w 2603340"/>
                <a:gd name="connsiteY7" fmla="*/ 38100 h 555625"/>
                <a:gd name="connsiteX8" fmla="*/ 7144 w 2603340"/>
                <a:gd name="connsiteY8" fmla="*/ 76200 h 555625"/>
                <a:gd name="connsiteX9" fmla="*/ 467519 w 2603340"/>
                <a:gd name="connsiteY9" fmla="*/ 244475 h 555625"/>
                <a:gd name="connsiteX10" fmla="*/ 2474119 w 2603340"/>
                <a:gd name="connsiteY10" fmla="*/ 209550 h 555625"/>
                <a:gd name="connsiteX11" fmla="*/ 2483644 w 2603340"/>
                <a:gd name="connsiteY11" fmla="*/ 425450 h 555625"/>
                <a:gd name="connsiteX12" fmla="*/ 489744 w 2603340"/>
                <a:gd name="connsiteY12" fmla="*/ 488950 h 555625"/>
                <a:gd name="connsiteX13" fmla="*/ 67469 w 2603340"/>
                <a:gd name="connsiteY13" fmla="*/ 244475 h 555625"/>
                <a:gd name="connsiteX0" fmla="*/ 67469 w 2603340"/>
                <a:gd name="connsiteY0" fmla="*/ 244475 h 555625"/>
                <a:gd name="connsiteX1" fmla="*/ 0 w 2603340"/>
                <a:gd name="connsiteY1" fmla="*/ 242887 h 555625"/>
                <a:gd name="connsiteX2" fmla="*/ 3969 w 2603340"/>
                <a:gd name="connsiteY2" fmla="*/ 292100 h 555625"/>
                <a:gd name="connsiteX3" fmla="*/ 451644 w 2603340"/>
                <a:gd name="connsiteY3" fmla="*/ 555625 h 555625"/>
                <a:gd name="connsiteX4" fmla="*/ 2553494 w 2603340"/>
                <a:gd name="connsiteY4" fmla="*/ 485775 h 555625"/>
                <a:gd name="connsiteX5" fmla="*/ 2556669 w 2603340"/>
                <a:gd name="connsiteY5" fmla="*/ 142875 h 555625"/>
                <a:gd name="connsiteX6" fmla="*/ 1610519 w 2603340"/>
                <a:gd name="connsiteY6" fmla="*/ 0 h 555625"/>
                <a:gd name="connsiteX7" fmla="*/ 19844 w 2603340"/>
                <a:gd name="connsiteY7" fmla="*/ 33337 h 555625"/>
                <a:gd name="connsiteX8" fmla="*/ 7144 w 2603340"/>
                <a:gd name="connsiteY8" fmla="*/ 76200 h 555625"/>
                <a:gd name="connsiteX9" fmla="*/ 467519 w 2603340"/>
                <a:gd name="connsiteY9" fmla="*/ 244475 h 555625"/>
                <a:gd name="connsiteX10" fmla="*/ 2474119 w 2603340"/>
                <a:gd name="connsiteY10" fmla="*/ 209550 h 555625"/>
                <a:gd name="connsiteX11" fmla="*/ 2483644 w 2603340"/>
                <a:gd name="connsiteY11" fmla="*/ 425450 h 555625"/>
                <a:gd name="connsiteX12" fmla="*/ 489744 w 2603340"/>
                <a:gd name="connsiteY12" fmla="*/ 488950 h 555625"/>
                <a:gd name="connsiteX13" fmla="*/ 67469 w 2603340"/>
                <a:gd name="connsiteY13" fmla="*/ 244475 h 555625"/>
                <a:gd name="connsiteX0" fmla="*/ 67469 w 2603340"/>
                <a:gd name="connsiteY0" fmla="*/ 244475 h 555625"/>
                <a:gd name="connsiteX1" fmla="*/ 0 w 2603340"/>
                <a:gd name="connsiteY1" fmla="*/ 242887 h 555625"/>
                <a:gd name="connsiteX2" fmla="*/ 3969 w 2603340"/>
                <a:gd name="connsiteY2" fmla="*/ 292100 h 555625"/>
                <a:gd name="connsiteX3" fmla="*/ 451644 w 2603340"/>
                <a:gd name="connsiteY3" fmla="*/ 555625 h 555625"/>
                <a:gd name="connsiteX4" fmla="*/ 2553494 w 2603340"/>
                <a:gd name="connsiteY4" fmla="*/ 485775 h 555625"/>
                <a:gd name="connsiteX5" fmla="*/ 2556669 w 2603340"/>
                <a:gd name="connsiteY5" fmla="*/ 142875 h 555625"/>
                <a:gd name="connsiteX6" fmla="*/ 1610519 w 2603340"/>
                <a:gd name="connsiteY6" fmla="*/ 0 h 555625"/>
                <a:gd name="connsiteX7" fmla="*/ 10319 w 2603340"/>
                <a:gd name="connsiteY7" fmla="*/ 30955 h 555625"/>
                <a:gd name="connsiteX8" fmla="*/ 7144 w 2603340"/>
                <a:gd name="connsiteY8" fmla="*/ 76200 h 555625"/>
                <a:gd name="connsiteX9" fmla="*/ 467519 w 2603340"/>
                <a:gd name="connsiteY9" fmla="*/ 244475 h 555625"/>
                <a:gd name="connsiteX10" fmla="*/ 2474119 w 2603340"/>
                <a:gd name="connsiteY10" fmla="*/ 209550 h 555625"/>
                <a:gd name="connsiteX11" fmla="*/ 2483644 w 2603340"/>
                <a:gd name="connsiteY11" fmla="*/ 425450 h 555625"/>
                <a:gd name="connsiteX12" fmla="*/ 489744 w 2603340"/>
                <a:gd name="connsiteY12" fmla="*/ 488950 h 555625"/>
                <a:gd name="connsiteX13" fmla="*/ 67469 w 2603340"/>
                <a:gd name="connsiteY13" fmla="*/ 244475 h 555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03340" h="555625">
                  <a:moveTo>
                    <a:pt x="67469" y="244475"/>
                  </a:moveTo>
                  <a:cubicBezTo>
                    <a:pt x="66940" y="247651"/>
                    <a:pt x="46301" y="239713"/>
                    <a:pt x="0" y="242887"/>
                  </a:cubicBezTo>
                  <a:cubicBezTo>
                    <a:pt x="6086" y="288924"/>
                    <a:pt x="-2116" y="262732"/>
                    <a:pt x="3969" y="292100"/>
                  </a:cubicBezTo>
                  <a:lnTo>
                    <a:pt x="451644" y="555625"/>
                  </a:lnTo>
                  <a:lnTo>
                    <a:pt x="2553494" y="485775"/>
                  </a:lnTo>
                  <a:cubicBezTo>
                    <a:pt x="2605352" y="396875"/>
                    <a:pt x="2631811" y="276225"/>
                    <a:pt x="2556669" y="142875"/>
                  </a:cubicBezTo>
                  <a:lnTo>
                    <a:pt x="1610519" y="0"/>
                  </a:lnTo>
                  <a:lnTo>
                    <a:pt x="10319" y="30955"/>
                  </a:lnTo>
                  <a:lnTo>
                    <a:pt x="7144" y="76200"/>
                  </a:lnTo>
                  <a:lnTo>
                    <a:pt x="467519" y="244475"/>
                  </a:lnTo>
                  <a:lnTo>
                    <a:pt x="2474119" y="209550"/>
                  </a:lnTo>
                  <a:cubicBezTo>
                    <a:pt x="2527565" y="280988"/>
                    <a:pt x="2515923" y="346075"/>
                    <a:pt x="2483644" y="425450"/>
                  </a:cubicBezTo>
                  <a:lnTo>
                    <a:pt x="489744" y="488950"/>
                  </a:lnTo>
                  <a:lnTo>
                    <a:pt x="67469" y="24447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35" name="Freeform 28">
              <a:extLst>
                <a:ext uri="{FF2B5EF4-FFF2-40B4-BE49-F238E27FC236}">
                  <a16:creationId xmlns="" xmlns:a16="http://schemas.microsoft.com/office/drawing/2014/main" id="{60F2AC0C-150C-4232-8AAB-ED889D137390}"/>
                </a:ext>
              </a:extLst>
            </p:cNvPr>
            <p:cNvSpPr/>
            <p:nvPr/>
          </p:nvSpPr>
          <p:spPr>
            <a:xfrm rot="16200000">
              <a:off x="-674173" y="2907778"/>
              <a:ext cx="2671495" cy="416566"/>
            </a:xfrm>
            <a:custGeom>
              <a:avLst/>
              <a:gdLst>
                <a:gd name="connsiteX0" fmla="*/ 7144 w 2424113"/>
                <a:gd name="connsiteY0" fmla="*/ 0 h 378619"/>
                <a:gd name="connsiteX1" fmla="*/ 0 w 2424113"/>
                <a:gd name="connsiteY1" fmla="*/ 130969 h 378619"/>
                <a:gd name="connsiteX2" fmla="*/ 431007 w 2424113"/>
                <a:gd name="connsiteY2" fmla="*/ 378619 h 378619"/>
                <a:gd name="connsiteX3" fmla="*/ 2424113 w 2424113"/>
                <a:gd name="connsiteY3" fmla="*/ 304800 h 378619"/>
                <a:gd name="connsiteX4" fmla="*/ 2414588 w 2424113"/>
                <a:gd name="connsiteY4" fmla="*/ 109538 h 378619"/>
                <a:gd name="connsiteX5" fmla="*/ 428625 w 2424113"/>
                <a:gd name="connsiteY5" fmla="*/ 150019 h 378619"/>
                <a:gd name="connsiteX6" fmla="*/ 7144 w 2424113"/>
                <a:gd name="connsiteY6" fmla="*/ 0 h 378619"/>
                <a:gd name="connsiteX0" fmla="*/ 7144 w 2436996"/>
                <a:gd name="connsiteY0" fmla="*/ 0 h 378619"/>
                <a:gd name="connsiteX1" fmla="*/ 0 w 2436996"/>
                <a:gd name="connsiteY1" fmla="*/ 130969 h 378619"/>
                <a:gd name="connsiteX2" fmla="*/ 431007 w 2436996"/>
                <a:gd name="connsiteY2" fmla="*/ 378619 h 378619"/>
                <a:gd name="connsiteX3" fmla="*/ 2424113 w 2436996"/>
                <a:gd name="connsiteY3" fmla="*/ 304800 h 378619"/>
                <a:gd name="connsiteX4" fmla="*/ 2414588 w 2436996"/>
                <a:gd name="connsiteY4" fmla="*/ 109538 h 378619"/>
                <a:gd name="connsiteX5" fmla="*/ 428625 w 2436996"/>
                <a:gd name="connsiteY5" fmla="*/ 150019 h 378619"/>
                <a:gd name="connsiteX6" fmla="*/ 7144 w 2436996"/>
                <a:gd name="connsiteY6" fmla="*/ 0 h 378619"/>
                <a:gd name="connsiteX0" fmla="*/ 7144 w 2448855"/>
                <a:gd name="connsiteY0" fmla="*/ 0 h 378619"/>
                <a:gd name="connsiteX1" fmla="*/ 0 w 2448855"/>
                <a:gd name="connsiteY1" fmla="*/ 130969 h 378619"/>
                <a:gd name="connsiteX2" fmla="*/ 431007 w 2448855"/>
                <a:gd name="connsiteY2" fmla="*/ 378619 h 378619"/>
                <a:gd name="connsiteX3" fmla="*/ 2424113 w 2448855"/>
                <a:gd name="connsiteY3" fmla="*/ 304800 h 378619"/>
                <a:gd name="connsiteX4" fmla="*/ 2414588 w 2448855"/>
                <a:gd name="connsiteY4" fmla="*/ 109538 h 378619"/>
                <a:gd name="connsiteX5" fmla="*/ 428625 w 2448855"/>
                <a:gd name="connsiteY5" fmla="*/ 150019 h 378619"/>
                <a:gd name="connsiteX6" fmla="*/ 7144 w 2448855"/>
                <a:gd name="connsiteY6" fmla="*/ 0 h 378619"/>
                <a:gd name="connsiteX0" fmla="*/ 7144 w 2444270"/>
                <a:gd name="connsiteY0" fmla="*/ 0 h 378619"/>
                <a:gd name="connsiteX1" fmla="*/ 0 w 2444270"/>
                <a:gd name="connsiteY1" fmla="*/ 130969 h 378619"/>
                <a:gd name="connsiteX2" fmla="*/ 431007 w 2444270"/>
                <a:gd name="connsiteY2" fmla="*/ 378619 h 378619"/>
                <a:gd name="connsiteX3" fmla="*/ 2414588 w 2444270"/>
                <a:gd name="connsiteY3" fmla="*/ 314325 h 378619"/>
                <a:gd name="connsiteX4" fmla="*/ 2414588 w 2444270"/>
                <a:gd name="connsiteY4" fmla="*/ 109538 h 378619"/>
                <a:gd name="connsiteX5" fmla="*/ 428625 w 2444270"/>
                <a:gd name="connsiteY5" fmla="*/ 150019 h 378619"/>
                <a:gd name="connsiteX6" fmla="*/ 7144 w 2444270"/>
                <a:gd name="connsiteY6" fmla="*/ 0 h 378619"/>
                <a:gd name="connsiteX0" fmla="*/ 7144 w 2446779"/>
                <a:gd name="connsiteY0" fmla="*/ 0 h 378619"/>
                <a:gd name="connsiteX1" fmla="*/ 0 w 2446779"/>
                <a:gd name="connsiteY1" fmla="*/ 130969 h 378619"/>
                <a:gd name="connsiteX2" fmla="*/ 431007 w 2446779"/>
                <a:gd name="connsiteY2" fmla="*/ 378619 h 378619"/>
                <a:gd name="connsiteX3" fmla="*/ 2414588 w 2446779"/>
                <a:gd name="connsiteY3" fmla="*/ 314325 h 378619"/>
                <a:gd name="connsiteX4" fmla="*/ 2414588 w 2446779"/>
                <a:gd name="connsiteY4" fmla="*/ 109538 h 378619"/>
                <a:gd name="connsiteX5" fmla="*/ 428625 w 2446779"/>
                <a:gd name="connsiteY5" fmla="*/ 150019 h 378619"/>
                <a:gd name="connsiteX6" fmla="*/ 7144 w 2446779"/>
                <a:gd name="connsiteY6" fmla="*/ 0 h 378619"/>
                <a:gd name="connsiteX0" fmla="*/ 7144 w 2446779"/>
                <a:gd name="connsiteY0" fmla="*/ 0 h 378619"/>
                <a:gd name="connsiteX1" fmla="*/ 0 w 2446779"/>
                <a:gd name="connsiteY1" fmla="*/ 130969 h 378619"/>
                <a:gd name="connsiteX2" fmla="*/ 431007 w 2446779"/>
                <a:gd name="connsiteY2" fmla="*/ 378619 h 378619"/>
                <a:gd name="connsiteX3" fmla="*/ 2414588 w 2446779"/>
                <a:gd name="connsiteY3" fmla="*/ 314325 h 378619"/>
                <a:gd name="connsiteX4" fmla="*/ 2414588 w 2446779"/>
                <a:gd name="connsiteY4" fmla="*/ 109538 h 378619"/>
                <a:gd name="connsiteX5" fmla="*/ 433388 w 2446779"/>
                <a:gd name="connsiteY5" fmla="*/ 140494 h 378619"/>
                <a:gd name="connsiteX6" fmla="*/ 7144 w 2446779"/>
                <a:gd name="connsiteY6" fmla="*/ 0 h 378619"/>
                <a:gd name="connsiteX0" fmla="*/ 7144 w 2446779"/>
                <a:gd name="connsiteY0" fmla="*/ 0 h 378619"/>
                <a:gd name="connsiteX1" fmla="*/ 0 w 2446779"/>
                <a:gd name="connsiteY1" fmla="*/ 130969 h 378619"/>
                <a:gd name="connsiteX2" fmla="*/ 431007 w 2446779"/>
                <a:gd name="connsiteY2" fmla="*/ 378619 h 378619"/>
                <a:gd name="connsiteX3" fmla="*/ 2414588 w 2446779"/>
                <a:gd name="connsiteY3" fmla="*/ 314325 h 378619"/>
                <a:gd name="connsiteX4" fmla="*/ 2414588 w 2446779"/>
                <a:gd name="connsiteY4" fmla="*/ 100013 h 378619"/>
                <a:gd name="connsiteX5" fmla="*/ 433388 w 2446779"/>
                <a:gd name="connsiteY5" fmla="*/ 140494 h 378619"/>
                <a:gd name="connsiteX6" fmla="*/ 7144 w 2446779"/>
                <a:gd name="connsiteY6" fmla="*/ 0 h 378619"/>
                <a:gd name="connsiteX0" fmla="*/ 7144 w 2446779"/>
                <a:gd name="connsiteY0" fmla="*/ 0 h 378619"/>
                <a:gd name="connsiteX1" fmla="*/ 0 w 2446779"/>
                <a:gd name="connsiteY1" fmla="*/ 130969 h 378619"/>
                <a:gd name="connsiteX2" fmla="*/ 431007 w 2446779"/>
                <a:gd name="connsiteY2" fmla="*/ 378619 h 378619"/>
                <a:gd name="connsiteX3" fmla="*/ 2414588 w 2446779"/>
                <a:gd name="connsiteY3" fmla="*/ 314325 h 378619"/>
                <a:gd name="connsiteX4" fmla="*/ 2414588 w 2446779"/>
                <a:gd name="connsiteY4" fmla="*/ 100013 h 378619"/>
                <a:gd name="connsiteX5" fmla="*/ 442913 w 2446779"/>
                <a:gd name="connsiteY5" fmla="*/ 142875 h 378619"/>
                <a:gd name="connsiteX6" fmla="*/ 7144 w 2446779"/>
                <a:gd name="connsiteY6" fmla="*/ 0 h 378619"/>
                <a:gd name="connsiteX0" fmla="*/ 7144 w 2446779"/>
                <a:gd name="connsiteY0" fmla="*/ 0 h 378619"/>
                <a:gd name="connsiteX1" fmla="*/ 0 w 2446779"/>
                <a:gd name="connsiteY1" fmla="*/ 130969 h 378619"/>
                <a:gd name="connsiteX2" fmla="*/ 431007 w 2446779"/>
                <a:gd name="connsiteY2" fmla="*/ 378619 h 378619"/>
                <a:gd name="connsiteX3" fmla="*/ 2414588 w 2446779"/>
                <a:gd name="connsiteY3" fmla="*/ 314325 h 378619"/>
                <a:gd name="connsiteX4" fmla="*/ 2414588 w 2446779"/>
                <a:gd name="connsiteY4" fmla="*/ 100013 h 378619"/>
                <a:gd name="connsiteX5" fmla="*/ 445294 w 2446779"/>
                <a:gd name="connsiteY5" fmla="*/ 135731 h 378619"/>
                <a:gd name="connsiteX6" fmla="*/ 7144 w 2446779"/>
                <a:gd name="connsiteY6" fmla="*/ 0 h 378619"/>
                <a:gd name="connsiteX0" fmla="*/ 9525 w 2446779"/>
                <a:gd name="connsiteY0" fmla="*/ 0 h 385763"/>
                <a:gd name="connsiteX1" fmla="*/ 0 w 2446779"/>
                <a:gd name="connsiteY1" fmla="*/ 138113 h 385763"/>
                <a:gd name="connsiteX2" fmla="*/ 431007 w 2446779"/>
                <a:gd name="connsiteY2" fmla="*/ 385763 h 385763"/>
                <a:gd name="connsiteX3" fmla="*/ 2414588 w 2446779"/>
                <a:gd name="connsiteY3" fmla="*/ 321469 h 385763"/>
                <a:gd name="connsiteX4" fmla="*/ 2414588 w 2446779"/>
                <a:gd name="connsiteY4" fmla="*/ 107157 h 385763"/>
                <a:gd name="connsiteX5" fmla="*/ 445294 w 2446779"/>
                <a:gd name="connsiteY5" fmla="*/ 142875 h 385763"/>
                <a:gd name="connsiteX6" fmla="*/ 9525 w 2446779"/>
                <a:gd name="connsiteY6" fmla="*/ 0 h 385763"/>
                <a:gd name="connsiteX0" fmla="*/ 9525 w 2446779"/>
                <a:gd name="connsiteY0" fmla="*/ 0 h 385763"/>
                <a:gd name="connsiteX1" fmla="*/ 0 w 2446779"/>
                <a:gd name="connsiteY1" fmla="*/ 138113 h 385763"/>
                <a:gd name="connsiteX2" fmla="*/ 431007 w 2446779"/>
                <a:gd name="connsiteY2" fmla="*/ 385763 h 385763"/>
                <a:gd name="connsiteX3" fmla="*/ 2414588 w 2446779"/>
                <a:gd name="connsiteY3" fmla="*/ 321469 h 385763"/>
                <a:gd name="connsiteX4" fmla="*/ 2414588 w 2446779"/>
                <a:gd name="connsiteY4" fmla="*/ 107157 h 385763"/>
                <a:gd name="connsiteX5" fmla="*/ 445294 w 2446779"/>
                <a:gd name="connsiteY5" fmla="*/ 142875 h 385763"/>
                <a:gd name="connsiteX6" fmla="*/ 9525 w 2446779"/>
                <a:gd name="connsiteY6" fmla="*/ 0 h 385763"/>
                <a:gd name="connsiteX0" fmla="*/ 9525 w 2446779"/>
                <a:gd name="connsiteY0" fmla="*/ 0 h 385763"/>
                <a:gd name="connsiteX1" fmla="*/ 0 w 2446779"/>
                <a:gd name="connsiteY1" fmla="*/ 138113 h 385763"/>
                <a:gd name="connsiteX2" fmla="*/ 431007 w 2446779"/>
                <a:gd name="connsiteY2" fmla="*/ 385763 h 385763"/>
                <a:gd name="connsiteX3" fmla="*/ 2414588 w 2446779"/>
                <a:gd name="connsiteY3" fmla="*/ 321469 h 385763"/>
                <a:gd name="connsiteX4" fmla="*/ 2414588 w 2446779"/>
                <a:gd name="connsiteY4" fmla="*/ 107157 h 385763"/>
                <a:gd name="connsiteX5" fmla="*/ 445294 w 2446779"/>
                <a:gd name="connsiteY5" fmla="*/ 142875 h 385763"/>
                <a:gd name="connsiteX6" fmla="*/ 9525 w 2446779"/>
                <a:gd name="connsiteY6" fmla="*/ 0 h 385763"/>
                <a:gd name="connsiteX0" fmla="*/ 14287 w 2451541"/>
                <a:gd name="connsiteY0" fmla="*/ 0 h 385763"/>
                <a:gd name="connsiteX1" fmla="*/ 0 w 2451541"/>
                <a:gd name="connsiteY1" fmla="*/ 145257 h 385763"/>
                <a:gd name="connsiteX2" fmla="*/ 435769 w 2451541"/>
                <a:gd name="connsiteY2" fmla="*/ 385763 h 385763"/>
                <a:gd name="connsiteX3" fmla="*/ 2419350 w 2451541"/>
                <a:gd name="connsiteY3" fmla="*/ 321469 h 385763"/>
                <a:gd name="connsiteX4" fmla="*/ 2419350 w 2451541"/>
                <a:gd name="connsiteY4" fmla="*/ 107157 h 385763"/>
                <a:gd name="connsiteX5" fmla="*/ 450056 w 2451541"/>
                <a:gd name="connsiteY5" fmla="*/ 142875 h 385763"/>
                <a:gd name="connsiteX6" fmla="*/ 14287 w 2451541"/>
                <a:gd name="connsiteY6" fmla="*/ 0 h 385763"/>
                <a:gd name="connsiteX0" fmla="*/ 4762 w 2451541"/>
                <a:gd name="connsiteY0" fmla="*/ 0 h 383382"/>
                <a:gd name="connsiteX1" fmla="*/ 0 w 2451541"/>
                <a:gd name="connsiteY1" fmla="*/ 142876 h 383382"/>
                <a:gd name="connsiteX2" fmla="*/ 435769 w 2451541"/>
                <a:gd name="connsiteY2" fmla="*/ 383382 h 383382"/>
                <a:gd name="connsiteX3" fmla="*/ 2419350 w 2451541"/>
                <a:gd name="connsiteY3" fmla="*/ 319088 h 383382"/>
                <a:gd name="connsiteX4" fmla="*/ 2419350 w 2451541"/>
                <a:gd name="connsiteY4" fmla="*/ 104776 h 383382"/>
                <a:gd name="connsiteX5" fmla="*/ 450056 w 2451541"/>
                <a:gd name="connsiteY5" fmla="*/ 140494 h 383382"/>
                <a:gd name="connsiteX6" fmla="*/ 4762 w 2451541"/>
                <a:gd name="connsiteY6" fmla="*/ 0 h 383382"/>
                <a:gd name="connsiteX0" fmla="*/ 4762 w 2451541"/>
                <a:gd name="connsiteY0" fmla="*/ 0 h 383382"/>
                <a:gd name="connsiteX1" fmla="*/ 0 w 2451541"/>
                <a:gd name="connsiteY1" fmla="*/ 142876 h 383382"/>
                <a:gd name="connsiteX2" fmla="*/ 435769 w 2451541"/>
                <a:gd name="connsiteY2" fmla="*/ 383382 h 383382"/>
                <a:gd name="connsiteX3" fmla="*/ 2419350 w 2451541"/>
                <a:gd name="connsiteY3" fmla="*/ 319088 h 383382"/>
                <a:gd name="connsiteX4" fmla="*/ 2419350 w 2451541"/>
                <a:gd name="connsiteY4" fmla="*/ 104776 h 383382"/>
                <a:gd name="connsiteX5" fmla="*/ 450056 w 2451541"/>
                <a:gd name="connsiteY5" fmla="*/ 140494 h 383382"/>
                <a:gd name="connsiteX6" fmla="*/ 4762 w 2451541"/>
                <a:gd name="connsiteY6" fmla="*/ 0 h 383382"/>
                <a:gd name="connsiteX0" fmla="*/ 11905 w 2458684"/>
                <a:gd name="connsiteY0" fmla="*/ 0 h 383382"/>
                <a:gd name="connsiteX1" fmla="*/ 0 w 2458684"/>
                <a:gd name="connsiteY1" fmla="*/ 138114 h 383382"/>
                <a:gd name="connsiteX2" fmla="*/ 442912 w 2458684"/>
                <a:gd name="connsiteY2" fmla="*/ 383382 h 383382"/>
                <a:gd name="connsiteX3" fmla="*/ 2426493 w 2458684"/>
                <a:gd name="connsiteY3" fmla="*/ 319088 h 383382"/>
                <a:gd name="connsiteX4" fmla="*/ 2426493 w 2458684"/>
                <a:gd name="connsiteY4" fmla="*/ 104776 h 383382"/>
                <a:gd name="connsiteX5" fmla="*/ 457199 w 2458684"/>
                <a:gd name="connsiteY5" fmla="*/ 140494 h 383382"/>
                <a:gd name="connsiteX6" fmla="*/ 11905 w 2458684"/>
                <a:gd name="connsiteY6" fmla="*/ 0 h 38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58684" h="383382">
                  <a:moveTo>
                    <a:pt x="11905" y="0"/>
                  </a:moveTo>
                  <a:cubicBezTo>
                    <a:pt x="25399" y="53182"/>
                    <a:pt x="19843" y="123033"/>
                    <a:pt x="0" y="138114"/>
                  </a:cubicBezTo>
                  <a:lnTo>
                    <a:pt x="442912" y="383382"/>
                  </a:lnTo>
                  <a:lnTo>
                    <a:pt x="2426493" y="319088"/>
                  </a:lnTo>
                  <a:cubicBezTo>
                    <a:pt x="2466181" y="277813"/>
                    <a:pt x="2472531" y="174625"/>
                    <a:pt x="2426493" y="104776"/>
                  </a:cubicBezTo>
                  <a:lnTo>
                    <a:pt x="457199" y="140494"/>
                  </a:lnTo>
                  <a:lnTo>
                    <a:pt x="11905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8B4CBF7E-7F68-450C-9FEC-617CDF1521A6}"/>
              </a:ext>
            </a:extLst>
          </p:cNvPr>
          <p:cNvSpPr txBox="1"/>
          <p:nvPr/>
        </p:nvSpPr>
        <p:spPr>
          <a:xfrm>
            <a:off x="1043608" y="3561278"/>
            <a:ext cx="48965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altLang="ko-KR" sz="1400" dirty="0" smtClean="0">
                <a:latin typeface="Arial" pitchFamily="34" charset="0"/>
                <a:cs typeface="Arial" pitchFamily="34" charset="0"/>
              </a:rPr>
              <a:t>ЭКЗАМЕНАЦИОННЫЕ МАТЕРИАЛЫ ВСКРЫВАЮТСЯ ЗА 1 ЧАС ДО НАЧАЛА ЭКЗАМЕНА В ПРИСУТСТВИИ НЕ МЕНЕЕ 5 УЧИТЕЛЕЙ. </a:t>
            </a:r>
            <a:endParaRPr lang="en-US" altLang="ko-K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1489</TotalTime>
  <Words>530</Words>
  <Application>Microsoft Office PowerPoint</Application>
  <PresentationFormat>Экран (16:9)</PresentationFormat>
  <Paragraphs>61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Акжан Хайдарова</dc:creator>
  <cp:lastModifiedBy>Акжан Хайдарова</cp:lastModifiedBy>
  <cp:revision>126</cp:revision>
  <cp:lastPrinted>2021-04-20T11:25:27Z</cp:lastPrinted>
  <dcterms:created xsi:type="dcterms:W3CDTF">2021-03-12T04:33:46Z</dcterms:created>
  <dcterms:modified xsi:type="dcterms:W3CDTF">2021-04-21T05:16:58Z</dcterms:modified>
</cp:coreProperties>
</file>