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16CDF-FCDF-47C7-93E6-B01C6AADFB4F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2B9E8-8452-42D0-8198-A5FC4F0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9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B9E8-8452-42D0-8198-A5FC4F08A0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0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8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4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0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87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5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79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0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7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0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60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5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96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1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3D89EF-7241-4DAE-8346-1D573D93D7D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1FFAD5-E203-40B1-8713-A3FD9AD4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2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67032"/>
            <a:ext cx="12420599" cy="1667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61" y="100010"/>
            <a:ext cx="2471738" cy="24717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30448" y="2300357"/>
            <a:ext cx="6383002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98475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8538" indent="-841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98600" indent="-1270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98663" indent="-1698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kern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Фермер</a:t>
            </a:r>
            <a:r>
              <a:rPr lang="ru-RU" sz="3600" kern="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kern="0" dirty="0">
              <a:ln w="0"/>
              <a:gradFill>
                <a:gsLst>
                  <a:gs pos="0">
                    <a:srgbClr val="4BACC6">
                      <a:lumMod val="50000"/>
                    </a:srgbClr>
                  </a:gs>
                  <a:gs pos="50000">
                    <a:srgbClr val="4BACC6"/>
                  </a:gs>
                  <a:gs pos="100000">
                    <a:srgbClr val="4BACC6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64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0108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699" y="630108"/>
            <a:ext cx="11701462" cy="278219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қарсы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көрсеткіштер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жүрек-тамыр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аурулары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тірек-қимыл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аппаратының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аурулары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(артрит, радикулит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б.);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Тыныс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жүйке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жүйесінің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ауытқуларында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ауадағы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денсаулықты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нығайтуға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2012" y="3367027"/>
            <a:ext cx="10248899" cy="248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b="1" dirty="0" smtClean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противопоказания: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сердечно-сосудистые заболевания;</a:t>
            </a:r>
            <a:endParaRPr lang="ru-RU" sz="20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болезни опорно-двигательного аппарата (артриты, радикулиты и т.п.);</a:t>
            </a:r>
            <a:endParaRPr lang="ru-RU" sz="20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некоторых отклонениях в функциях дыхательной и нервной системы умеренный физический труд на воздухе способствует укреп­лению здоровья.</a:t>
            </a:r>
            <a:endParaRPr lang="ru-RU" sz="20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9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25" y="0"/>
            <a:ext cx="12218525" cy="6858000"/>
          </a:xfrm>
        </p:spPr>
      </p:pic>
    </p:spTree>
    <p:extLst>
      <p:ext uri="{BB962C8B-B14F-4D97-AF65-F5344CB8AC3E}">
        <p14:creationId xmlns:p14="http://schemas.microsoft.com/office/powerpoint/2010/main" val="98675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963" y="1314450"/>
            <a:ext cx="10167935" cy="41290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Кәсіби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мықты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еңбекқорлық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төзімділік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табиғатқа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жерге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құштарлық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тәрбиелеу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кәсіпкерлік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тапқырлық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ептілік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55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538" y="1171575"/>
            <a:ext cx="11187112" cy="42433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 важные качества: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крепкое здоровье;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трудолюбие;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сила;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выносливость;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тяга и интерес к природе, земле;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самодисциплина, предприимчивость, практическая смекалка и сноровка.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06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" y="0"/>
            <a:ext cx="12181813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57214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98475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8538" indent="-841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98600" indent="-1270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98663" indent="-1698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953" marR="0" lvl="0" indent="-183953" algn="l" defTabSz="919765" rtl="0" eaLnBrk="1" fontAlgn="auto" latinLnBrk="0" hangingPunct="1">
              <a:lnSpc>
                <a:spcPct val="90000"/>
              </a:lnSpc>
              <a:spcBef>
                <a:spcPts val="1207"/>
              </a:spcBef>
              <a:spcAft>
                <a:spcPts val="202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3464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МАМАНДЫҚ АЛУ ЖОЛДАРЫ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48" y="1860332"/>
            <a:ext cx="4472152" cy="45313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8811" y="831072"/>
            <a:ext cx="9760825" cy="619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ERTIS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Инновациялық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аграрлық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колледжі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4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6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2" y="1868743"/>
            <a:ext cx="4489773" cy="44897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57214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98475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8538" indent="-841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98600" indent="-1270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98663" indent="-1698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953" marR="0" lvl="0" indent="-183953" algn="l" defTabSz="919765" rtl="0" eaLnBrk="1" fontAlgn="auto" latinLnBrk="0" hangingPunct="1">
              <a:lnSpc>
                <a:spcPct val="90000"/>
              </a:lnSpc>
              <a:spcBef>
                <a:spcPts val="1207"/>
              </a:spcBef>
              <a:spcAft>
                <a:spcPts val="202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3464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МАМАНДЫҚ АЛУ ЖОЛДАРЫ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9175" y="865451"/>
            <a:ext cx="9877423" cy="5933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Высший инновационный аграрный колледж </a:t>
            </a:r>
            <a:r>
              <a:rPr lang="en-AU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Ertis</a:t>
            </a:r>
            <a:endParaRPr lang="ru-RU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8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63" y="2704042"/>
            <a:ext cx="8977310" cy="3318936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 smtClean="0">
              <a:solidFill>
                <a:srgbClr val="00B050"/>
              </a:solidFill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Родственные </a:t>
            </a:r>
            <a:r>
              <a:rPr lang="ru-RU" b="1" dirty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профессии: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животновод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овощевод, тракторист-машинист сельскохозяйственного производства.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8675" y="1400175"/>
            <a:ext cx="9229725" cy="136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мамандықтар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өсіруші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көкөніс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өсіруші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ауылшаруашылық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өндірісінің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тракторшы-машинисі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0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6" y="767820"/>
            <a:ext cx="10644187" cy="52043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мазмұны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 </a:t>
            </a: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қызметінің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бағыттары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меншіктегі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жерде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техникада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жылжымайтын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мүлікте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тауарлы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ауыл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шаруашылығы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өнімдерін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өндіруді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операцияларының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спектрін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ұйымдастырады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орындайды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түрлі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шаруашылық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жұмыстарын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орындайды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слесарлық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дәнекерлеу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құрылыс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машина-трактор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агрегаттарын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басқарады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өндірілген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өнімді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іріктеумен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жинаумен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өңдеумен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сақтаумен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сатумен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айналысады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өнімділіктің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артуына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мал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басының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сақталуына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жем-шөп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дайындауға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қамқорлық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жасайды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ауыл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шаруашылығы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дақылдарының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зиянкестерімен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күреседі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ветеринарлық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9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682094"/>
            <a:ext cx="10558463" cy="489373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ru-RU" sz="3300" b="1" dirty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3300" b="1" dirty="0" smtClean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труда: Основные </a:t>
            </a:r>
            <a:r>
              <a:rPr lang="ru-RU" sz="3300" b="1" dirty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фермера: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Обеспечивает производство товарной сельскохозяйственной продукции на арендованной или находящейся в частной собственности земле, технике, недвижимости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Организует и выполняет широкий спектр трудовых операций: выполняет различные хозяйственные работы (слесарные, сварочные, строительные)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-управляет машинно-тракторными агрегатами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-занимается селекцией, сбором, переработкой, хранением и реализацией произведенной продукции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заботится об увеличении урожайности, сохранении поголовья, заготовке кормов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-борется с вредителями сельскохозяйственных культур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-оказывает ветеринарную помощь.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54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877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8713" y="1630359"/>
            <a:ext cx="9601200" cy="335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Білуге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тиіс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табиғаттану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(ботаника, анатомия, биология), химия, физика;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өсімдік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шаруашылығы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мал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шаруашылығы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негіздері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экономика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кәсіпкерлік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негіздері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заңнамасы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нормаларының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несие-ақша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қатынастарының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кеден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саясатының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негіздері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машина-трактор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агрегаттарының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құрылысы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негіздері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6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4" y="1634065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знать: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природоведение (ботанику, анатомию, биологию), химию, физику;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растениеводства и животноводства;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экономики и предпринимательства;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законодательства и норм землепользования, кредитно-денежных отношений, налоговой и таможенной политики;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и основы эксплуатации машинно-тракторных агрегатов.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5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12194822" cy="6857999"/>
          </a:xfrm>
        </p:spPr>
      </p:pic>
    </p:spTree>
    <p:extLst>
      <p:ext uri="{BB962C8B-B14F-4D97-AF65-F5344CB8AC3E}">
        <p14:creationId xmlns:p14="http://schemas.microsoft.com/office/powerpoint/2010/main" val="59765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188" y="3014132"/>
            <a:ext cx="9601196" cy="3318936"/>
          </a:xfrm>
        </p:spPr>
        <p:txBody>
          <a:bodyPr/>
          <a:lstStyle/>
          <a:p>
            <a:endParaRPr lang="ru-RU" dirty="0" smtClean="0"/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Фермер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уметь: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на практике знания по заготовке, переработке и хранению продукции, производимой на ферме;</a:t>
            </a:r>
            <a:endParaRPr lang="ru-RU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управлять машинно-тракторными агрегатами.</a:t>
            </a:r>
            <a:endParaRPr lang="ru-RU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9638" y="1135926"/>
            <a:ext cx="9005887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білуі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фермада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өндірілетін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өнімді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дайындау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өңдеу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білімдерін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жүзінде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машина-трактор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агрегаттарын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3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6813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514</Words>
  <Application>Microsoft Office PowerPoint</Application>
  <PresentationFormat>Широкоэкранный</PresentationFormat>
  <Paragraphs>68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Garamond</vt:lpstr>
      <vt:lpstr>Symbol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2021-05-05T02:57:26Z</dcterms:created>
  <dcterms:modified xsi:type="dcterms:W3CDTF">2021-05-05T03:54:18Z</dcterms:modified>
</cp:coreProperties>
</file>