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1"/>
  </p:notesMasterIdLst>
  <p:sldIdLst>
    <p:sldId id="318" r:id="rId2"/>
    <p:sldId id="345" r:id="rId3"/>
    <p:sldId id="350" r:id="rId4"/>
    <p:sldId id="346" r:id="rId5"/>
    <p:sldId id="347" r:id="rId6"/>
    <p:sldId id="349" r:id="rId7"/>
    <p:sldId id="351" r:id="rId8"/>
    <p:sldId id="348" r:id="rId9"/>
    <p:sldId id="344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B5398"/>
    <a:srgbClr val="336699"/>
    <a:srgbClr val="2F61AA"/>
    <a:srgbClr val="EAEAEA"/>
    <a:srgbClr val="0099CC"/>
    <a:srgbClr val="19548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0" autoAdjust="0"/>
    <p:restoredTop sz="94624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6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8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0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8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79674" y="-4047745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14" y="1857364"/>
            <a:ext cx="7092620" cy="1800200"/>
          </a:xfrm>
          <a:noFill/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«ЧИТАЮЩАЯ ШКОЛА</a:t>
            </a:r>
            <a: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год</a:t>
            </a:r>
            <a: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1279397" y="45737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“Средняя общеобразовательная школа имени К.Макпалеева города Павлодара»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pngjoy.com/pngm/262/5031385_open-book-logo-book-club-icon-transparen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2520280" cy="25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5006" r="210" b="53325"/>
          <a:stretch/>
        </p:blipFill>
        <p:spPr>
          <a:xfrm>
            <a:off x="60316" y="1469279"/>
            <a:ext cx="3322253" cy="2922539"/>
          </a:xfrm>
          <a:scene3d>
            <a:camera prst="perspectiveContrastingRightFacing"/>
            <a:lightRig rig="threePt" dir="t"/>
          </a:scene3d>
        </p:spPr>
      </p:pic>
      <p:sp>
        <p:nvSpPr>
          <p:cNvPr id="4" name="AutoShape 2" descr="blob:https://web.whatsapp.com/d23ca435-b720-4bdf-976a-a49bd6d6fa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67480" y="327810"/>
            <a:ext cx="46301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АКЦИЯ «Читаем вместе!»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8" b="38813"/>
          <a:stretch/>
        </p:blipFill>
        <p:spPr>
          <a:xfrm>
            <a:off x="5175637" y="1728380"/>
            <a:ext cx="3572018" cy="2692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5634" y="4951183"/>
            <a:ext cx="38291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</a:t>
            </a:r>
          </a:p>
          <a:p>
            <a:pPr algn="ctr"/>
            <a:r>
              <a:rPr lang="ru-RU" sz="2800" dirty="0" smtClean="0"/>
              <a:t>книг детской </a:t>
            </a:r>
          </a:p>
          <a:p>
            <a:pPr algn="ctr"/>
            <a:r>
              <a:rPr lang="ru-RU" sz="2800" dirty="0" smtClean="0"/>
              <a:t>европейской классики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35300"/>
          <a:stretch/>
        </p:blipFill>
        <p:spPr>
          <a:xfrm>
            <a:off x="2121501" y="2510846"/>
            <a:ext cx="3246834" cy="324036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1" name="Picture 2" descr="https://www.pngjoy.com/pngm/262/5031385_open-book-logo-book-club-icon-transparent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71" y="195134"/>
            <a:ext cx="1189884" cy="11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2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b="10639"/>
          <a:stretch/>
        </p:blipFill>
        <p:spPr>
          <a:xfrm>
            <a:off x="6248010" y="1556792"/>
            <a:ext cx="2614055" cy="3926922"/>
          </a:xfrm>
          <a:scene3d>
            <a:camera prst="perspectiveHeroicExtremeLef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7992"/>
          <a:stretch/>
        </p:blipFill>
        <p:spPr>
          <a:xfrm>
            <a:off x="3790521" y="815066"/>
            <a:ext cx="2138504" cy="277230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611560" y="189786"/>
            <a:ext cx="686797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Мероприятия, посвященные писателям-юбилярам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24800"/>
          <a:stretch/>
        </p:blipFill>
        <p:spPr>
          <a:xfrm>
            <a:off x="3677028" y="3914604"/>
            <a:ext cx="2471079" cy="2629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27950"/>
          <a:stretch/>
        </p:blipFill>
        <p:spPr>
          <a:xfrm>
            <a:off x="142467" y="1556792"/>
            <a:ext cx="3451559" cy="367240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9" name="Picture 2" descr="https://www.pngjoy.com/pngm/262/5031385_open-book-logo-book-club-icon-transparent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7222"/>
            <a:ext cx="1189884" cy="11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1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8" t="24189" r="2128" b="42553"/>
          <a:stretch/>
        </p:blipFill>
        <p:spPr>
          <a:xfrm>
            <a:off x="1349524" y="1556792"/>
            <a:ext cx="5538070" cy="3888432"/>
          </a:xfrm>
        </p:spPr>
      </p:pic>
      <p:sp>
        <p:nvSpPr>
          <p:cNvPr id="5" name="TextBox 4"/>
          <p:cNvSpPr txBox="1"/>
          <p:nvPr/>
        </p:nvSpPr>
        <p:spPr>
          <a:xfrm>
            <a:off x="1156274" y="334467"/>
            <a:ext cx="5924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АКЦИЯ «Читающая переменка»</a:t>
            </a:r>
            <a:endParaRPr lang="ru-RU" sz="3200" dirty="0"/>
          </a:p>
        </p:txBody>
      </p:sp>
      <p:pic>
        <p:nvPicPr>
          <p:cNvPr id="7" name="Picture 2" descr="https://www.pngjoy.com/pngm/262/5031385_open-book-logo-book-club-icon-transparen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71" y="195134"/>
            <a:ext cx="1189884" cy="11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3" b="51135"/>
          <a:stretch/>
        </p:blipFill>
        <p:spPr>
          <a:xfrm>
            <a:off x="1835696" y="1722826"/>
            <a:ext cx="4942864" cy="2808312"/>
          </a:xfrm>
        </p:spPr>
      </p:pic>
      <p:sp>
        <p:nvSpPr>
          <p:cNvPr id="5" name="TextBox 4"/>
          <p:cNvSpPr txBox="1"/>
          <p:nvPr/>
        </p:nvSpPr>
        <p:spPr>
          <a:xfrm>
            <a:off x="2503196" y="397263"/>
            <a:ext cx="41376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«Читаем всей семьей»</a:t>
            </a:r>
            <a:endParaRPr lang="ru-RU" sz="3200" dirty="0"/>
          </a:p>
        </p:txBody>
      </p:sp>
      <p:pic>
        <p:nvPicPr>
          <p:cNvPr id="8" name="Picture 2" descr="https://www.pngjoy.com/pngm/262/5031385_open-book-logo-book-club-icon-transparen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71" y="195134"/>
            <a:ext cx="1189884" cy="11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9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9" b="26745"/>
          <a:stretch/>
        </p:blipFill>
        <p:spPr>
          <a:xfrm>
            <a:off x="2195736" y="1412776"/>
            <a:ext cx="5080472" cy="4969713"/>
          </a:xfrm>
        </p:spPr>
      </p:pic>
      <p:sp>
        <p:nvSpPr>
          <p:cNvPr id="5" name="TextBox 4"/>
          <p:cNvSpPr txBox="1"/>
          <p:nvPr/>
        </p:nvSpPr>
        <p:spPr>
          <a:xfrm>
            <a:off x="1187624" y="443132"/>
            <a:ext cx="6316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АКЦИЯ «</a:t>
            </a:r>
            <a:r>
              <a:rPr lang="ru-RU" sz="3200" dirty="0" err="1" smtClean="0"/>
              <a:t>Селфи</a:t>
            </a:r>
            <a:r>
              <a:rPr lang="ru-RU" sz="3200" dirty="0" smtClean="0"/>
              <a:t> у книжной полки»</a:t>
            </a:r>
            <a:endParaRPr lang="ru-RU" sz="3200" dirty="0"/>
          </a:p>
        </p:txBody>
      </p:sp>
      <p:pic>
        <p:nvPicPr>
          <p:cNvPr id="6" name="Picture 2" descr="https://www.pngjoy.com/pngm/262/5031385_open-book-logo-book-club-icon-transparen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70" y="231005"/>
            <a:ext cx="1189884" cy="11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5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9" b="33457"/>
          <a:stretch/>
        </p:blipFill>
        <p:spPr>
          <a:xfrm>
            <a:off x="179512" y="1027907"/>
            <a:ext cx="7464467" cy="5722527"/>
          </a:xfrm>
        </p:spPr>
      </p:pic>
      <p:pic>
        <p:nvPicPr>
          <p:cNvPr id="5" name="Picture 2" descr="https://www.pngjoy.com/pngm/262/5031385_open-book-logo-book-club-icon-transparen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63" y="179852"/>
            <a:ext cx="1189884" cy="11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3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5" b="48259"/>
          <a:stretch/>
        </p:blipFill>
        <p:spPr>
          <a:xfrm>
            <a:off x="836129" y="1124744"/>
            <a:ext cx="6624736" cy="5554553"/>
          </a:xfrm>
        </p:spPr>
      </p:pic>
      <p:sp>
        <p:nvSpPr>
          <p:cNvPr id="5" name="TextBox 4"/>
          <p:cNvSpPr txBox="1"/>
          <p:nvPr/>
        </p:nvSpPr>
        <p:spPr>
          <a:xfrm>
            <a:off x="2674716" y="111741"/>
            <a:ext cx="36505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Библиотечный урок</a:t>
            </a:r>
            <a:endParaRPr lang="ru-RU" sz="3200" dirty="0"/>
          </a:p>
        </p:txBody>
      </p:sp>
      <p:pic>
        <p:nvPicPr>
          <p:cNvPr id="6" name="Picture 2" descr="https://www.pngjoy.com/pngm/262/5031385_open-book-logo-book-club-icon-transparen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0072"/>
            <a:ext cx="1189884" cy="11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1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5656</TotalTime>
  <Words>43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Реализация проекта «ЧИТАЮЩАЯ ШКОЛА» 2021-2022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RePack</cp:lastModifiedBy>
  <cp:revision>433</cp:revision>
  <cp:lastPrinted>2020-09-21T10:24:39Z</cp:lastPrinted>
  <dcterms:created xsi:type="dcterms:W3CDTF">2020-06-05T09:45:35Z</dcterms:created>
  <dcterms:modified xsi:type="dcterms:W3CDTF">2021-11-21T15:57:41Z</dcterms:modified>
</cp:coreProperties>
</file>