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1" r:id="rId6"/>
    <p:sldId id="268" r:id="rId7"/>
    <p:sldId id="264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66" r:id="rId16"/>
    <p:sldId id="275" r:id="rId17"/>
    <p:sldId id="267" r:id="rId18"/>
    <p:sldId id="276" r:id="rId19"/>
  </p:sldIdLst>
  <p:sldSz cx="9144000" cy="6858000" type="letter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B2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1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A5F8A94-A77A-4E45-A2C8-BF5B47CA8AD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9024D5A-6EA9-496B-91B1-8026B2674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29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1" y="3124201"/>
            <a:ext cx="6172202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1" y="5003323"/>
            <a:ext cx="6172202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8"/>
            <a:ext cx="2286000" cy="381002"/>
          </a:xfrm>
        </p:spPr>
        <p:txBody>
          <a:bodyPr/>
          <a:lstStyle/>
          <a:p>
            <a:fld id="{AE0BE05F-7E1D-4833-8F95-DE9C8743648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71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2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2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2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1" y="0"/>
            <a:ext cx="76202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1" y="3429000"/>
            <a:ext cx="1295402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2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10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2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6" y="4928703"/>
            <a:ext cx="609600" cy="517524"/>
          </a:xfrm>
        </p:spPr>
        <p:txBody>
          <a:bodyPr/>
          <a:lstStyle/>
          <a:p>
            <a:fld id="{A419BF28-BC21-48EC-86B2-C05E06D10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E05F-7E1D-4833-8F95-DE9C8743648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BF28-BC21-48EC-86B2-C05E06D10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2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E05F-7E1D-4833-8F95-DE9C8743648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BF28-BC21-48EC-86B2-C05E06D10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2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0BE05F-7E1D-4833-8F95-DE9C8743648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19BF28-BC21-48EC-86B2-C05E06D10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1" y="2895605"/>
            <a:ext cx="6172202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1" y="5010151"/>
            <a:ext cx="6172202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2"/>
          </a:xfrm>
        </p:spPr>
        <p:txBody>
          <a:bodyPr/>
          <a:lstStyle/>
          <a:p>
            <a:fld id="{AE0BE05F-7E1D-4833-8F95-DE9C8743648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2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2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2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1" y="0"/>
            <a:ext cx="76202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1" y="3429000"/>
            <a:ext cx="1295402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6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2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10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8" y="4928703"/>
            <a:ext cx="609600" cy="517524"/>
          </a:xfrm>
        </p:spPr>
        <p:txBody>
          <a:bodyPr/>
          <a:lstStyle/>
          <a:p>
            <a:fld id="{A419BF28-BC21-48EC-86B2-C05E06D10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E05F-7E1D-4833-8F95-DE9C8743648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BF28-BC21-48EC-86B2-C05E06D10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5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2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E05F-7E1D-4833-8F95-DE9C8743648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BF28-BC21-48EC-86B2-C05E06D10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4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2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0BE05F-7E1D-4833-8F95-DE9C8743648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19BF28-BC21-48EC-86B2-C05E06D10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E05F-7E1D-4833-8F95-DE9C8743648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BF28-BC21-48EC-86B2-C05E06D10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50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2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2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0BE05F-7E1D-4833-8F95-DE9C8743648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19BF28-BC21-48EC-86B2-C05E06D10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1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0"/>
            <a:ext cx="6172202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7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2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0BE05F-7E1D-4833-8F95-DE9C8743648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19BF28-BC21-48EC-86B2-C05E06D10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2" y="27463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0BE05F-7E1D-4833-8F95-DE9C8743648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2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8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19BF28-BC21-48EC-86B2-C05E06D10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3429000"/>
            <a:ext cx="6336703" cy="1643075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rgbClr val="00B050"/>
                </a:solidFill>
              </a:rPr>
              <a:t>«Игровой стретчинг как здоровьесберегающая технология в детском саду</a:t>
            </a:r>
            <a:r>
              <a:rPr lang="ru-RU" sz="3200" i="1" dirty="0" smtClean="0">
                <a:solidFill>
                  <a:srgbClr val="00B050"/>
                </a:solidFill>
              </a:rPr>
              <a:t>»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H:\Новая папка\фотки\dets_sekziya.jpg"/>
          <p:cNvPicPr>
            <a:picLocks noChangeAspect="1" noChangeArrowheads="1"/>
          </p:cNvPicPr>
          <p:nvPr/>
        </p:nvPicPr>
        <p:blipFill>
          <a:blip r:embed="rId2" cstate="print"/>
          <a:srcRect t="15109" r="4285"/>
          <a:stretch>
            <a:fillRect/>
          </a:stretch>
        </p:blipFill>
        <p:spPr bwMode="auto">
          <a:xfrm>
            <a:off x="2643175" y="428604"/>
            <a:ext cx="4786347" cy="2809723"/>
          </a:xfrm>
          <a:prstGeom prst="round2Diag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215074" y="5715016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Абильдинова М.Т.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7467600" cy="5620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«Самолёт взлетает»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91002" y="980728"/>
            <a:ext cx="4509279" cy="506916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 мышцы спины, развивает подвижность тазобедренных и плечевых суставов.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И.П. - сидя на коленях, руки вдоль туловища.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выпрямить назад правую ногу, сесть на левую пятку /вдох/;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руки поднять в стороны, позвоночник вытянуть вверх /выдох/;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руки поднять вверх, спина прямая, позвоночник вытянуть вверх /вдох/;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руки опустить вниз, правую ногу вернуть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же другой ногой, по 2 раза на каждую ногу.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4068"/>
            <a:ext cx="3312368" cy="463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3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7467600" cy="63408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«Лодочка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13436"/>
            <a:ext cx="8147246" cy="4873752"/>
          </a:xfrm>
        </p:spPr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 мышцы спины, брюшного пресса.</a:t>
            </a: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лёжа на животе, руки вытянуты вперёд.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1- 8 – отрываем руки и ноги от пола, смотрим вперёд;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– 12 – возвращаемся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 3-4 раза.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047" y="3340076"/>
            <a:ext cx="6444208" cy="311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1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7467600" cy="7060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«Дуб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2" y="1268760"/>
            <a:ext cx="3210401" cy="4873752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укрепляем мышцы спины, ног.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И.П. – широкая стойка, стопы параллельно, руки опущены вдоль туловища.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1- 2 - поднять руки вверх ладонями друг к другу;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3-4 -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полуприсед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ноги крепко упираются в пол;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5-8- стоять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полуприседе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9-12 -  И.П.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4 раза.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62"/>
          <a:stretch/>
        </p:blipFill>
        <p:spPr>
          <a:xfrm>
            <a:off x="4788024" y="1556792"/>
            <a:ext cx="2880320" cy="42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1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7467600" cy="6340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«Сорванный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44008" y="1052736"/>
            <a:ext cx="4058426" cy="5616624"/>
          </a:xfrm>
        </p:spPr>
        <p:txBody>
          <a:bodyPr>
            <a:normAutofit fontScale="925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растягивание мышц ног и спины.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И.П. – сидя на полу, правая нога прямая, вытянута вперёд, левую ногу согнуть назад, колено отвести в сторону.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медленно поднять руки вверх, вытянуть позвоночник;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2– 4 - наклониться к прямой ноге, коснуться лбом колена, тянуться руками к пальцам ног, нога прямая;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5- 6- выпрямиться, вытянув позвоночник вверх, потянуться;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же на другую ногу, 3-4 раза на каждую ногу.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53"/>
          <a:stretch/>
        </p:blipFill>
        <p:spPr>
          <a:xfrm>
            <a:off x="251520" y="1556792"/>
            <a:ext cx="4213711" cy="41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5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758" y="306651"/>
            <a:ext cx="7467600" cy="6340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«Морская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1758" y="1124744"/>
            <a:ext cx="3462170" cy="5400600"/>
          </a:xfrm>
        </p:spPr>
        <p:txBody>
          <a:bodyPr>
            <a:normAutofit fontScale="925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растягивание мышц бёдер.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И.П. – стоя на коленях, руки опущены вдоль туловища.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сесть на пол между стоп, руки в упоре сзади;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передвигая руки назад лечь на спину;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3-4 - колени развести в стороны, руки в стороны.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Лежать 10 сек. Медленно встать, выпрямить одну ногу, затем другую, расслабить.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5558" y="1628800"/>
            <a:ext cx="449999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4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197" y="733424"/>
            <a:ext cx="6624736" cy="66354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6B20A"/>
                </a:solidFill>
                <a:latin typeface="Times New Roman" pitchFamily="18" charset="0"/>
                <a:cs typeface="Times New Roman" pitchFamily="18" charset="0"/>
              </a:rPr>
              <a:t>Третий (заключительный) этап</a:t>
            </a:r>
            <a:endParaRPr lang="ru-RU" sz="3600" b="1" dirty="0">
              <a:solidFill>
                <a:srgbClr val="06B2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4865"/>
            <a:ext cx="8430107" cy="48737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(заключительный) этап длится: в младшей группе 5-10 минут, в средней — 4-6 минут, в старшей и подготовительной — 4-6 минут.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данной части занятия решается задача восстановления организма после физических нагрузок.  Нужно использовать релаксационные упражнения на расслабление всего тела.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851741"/>
            <a:ext cx="8568952" cy="2499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104456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выполнения упражнений игрового стретчинга</a:t>
            </a:r>
            <a:endParaRPr lang="ru-RU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6201" y="1752059"/>
            <a:ext cx="3888432" cy="4873752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аглядность;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оступность;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истематичность;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акрепление навыков;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ндивидуально-дифференциальный подход;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ознательность.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6015" y="609059"/>
            <a:ext cx="3951079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стретчинга, которые я выполняла в течение всего </a:t>
            </a: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6655" y="1916832"/>
            <a:ext cx="39604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разогрев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упражнениями и спокойное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дыхание;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плавное выполнение упражнений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ровной спины» - следите за осанкой, т.к. сгорбленность уменьшает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гибкость;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выполняться систематически и симметрично для обеих сторон тела.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8" y="4770214"/>
            <a:ext cx="3711194" cy="18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у методики игровой стретчинг – есть преимущество перед другими видами физической активности, ведь игра – ведущий вид деятельности дошкольника. Следовательно, можно утверждать, что оздоровительная методика «Игровой стретчинг» способствует воспитанию основ здоровьясбережения, а также устойчивой потребности в двигательной активности.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429000"/>
            <a:ext cx="2786113" cy="28714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645426"/>
            <a:ext cx="3657917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56591" y="332656"/>
            <a:ext cx="94719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7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43" y="2674545"/>
            <a:ext cx="5750478" cy="383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67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5400602" cy="237626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                                                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“До тех пор, пока позвоночник гибкий – человек молод, но как только исчезнет гибкость – человек стареет”</a:t>
            </a:r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(Индийские йоги)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H:\Новая папка\фотки\396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2960" t="10731" r="4961"/>
          <a:stretch>
            <a:fillRect/>
          </a:stretch>
        </p:blipFill>
        <p:spPr bwMode="auto">
          <a:xfrm>
            <a:off x="6228185" y="1865245"/>
            <a:ext cx="2086590" cy="2283835"/>
          </a:xfrm>
          <a:prstGeom prst="rect">
            <a:avLst/>
          </a:prstGeom>
          <a:noFill/>
        </p:spPr>
      </p:pic>
      <p:pic>
        <p:nvPicPr>
          <p:cNvPr id="1026" name="Picture 2" descr="H:\фотки\split7.jpg"/>
          <p:cNvPicPr>
            <a:picLocks noChangeAspect="1" noChangeArrowheads="1"/>
          </p:cNvPicPr>
          <p:nvPr/>
        </p:nvPicPr>
        <p:blipFill>
          <a:blip r:embed="rId3" cstate="print"/>
          <a:srcRect t="22533" r="1791" b="42152"/>
          <a:stretch>
            <a:fillRect/>
          </a:stretch>
        </p:blipFill>
        <p:spPr bwMode="auto">
          <a:xfrm>
            <a:off x="1259632" y="4581128"/>
            <a:ext cx="5400602" cy="1296144"/>
          </a:xfrm>
          <a:prstGeom prst="flowChartTerminator">
            <a:avLst/>
          </a:prstGeom>
          <a:noFill/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1187624" y="548681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4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стретчинга</a:t>
            </a:r>
            <a:endParaRPr lang="ru-RU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2" y="188640"/>
            <a:ext cx="6048672" cy="864096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4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стретчинга</a:t>
            </a:r>
            <a:endParaRPr lang="ru-RU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Новая папка\фотки\49665_bi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16000" contrast="41000"/>
          </a:blip>
          <a:srcRect/>
          <a:stretch>
            <a:fillRect/>
          </a:stretch>
        </p:blipFill>
        <p:spPr bwMode="auto">
          <a:xfrm>
            <a:off x="4969544" y="4013037"/>
            <a:ext cx="3161854" cy="210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H:\Новая папка\фотки\60678946_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6" y="1412776"/>
            <a:ext cx="3384378" cy="22081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427984" y="1412776"/>
            <a:ext cx="40289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Стретчинг –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игровых возможностей в целях оздоровления и развития дошкольника.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3691759"/>
            <a:ext cx="39604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стретчинг – это творческая деятельность, при которой дети живут в мире образов.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5760642" cy="72008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Стретчинг для детей</a:t>
            </a:r>
            <a:endParaRPr lang="ru-RU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:\Новая папка\фотки\1 (2).jpg"/>
          <p:cNvPicPr>
            <a:picLocks noChangeAspect="1" noChangeArrowheads="1"/>
          </p:cNvPicPr>
          <p:nvPr/>
        </p:nvPicPr>
        <p:blipFill>
          <a:blip r:embed="rId2" cstate="print"/>
          <a:srcRect l="11538" t="21588" r="9615"/>
          <a:stretch>
            <a:fillRect/>
          </a:stretch>
        </p:blipFill>
        <p:spPr bwMode="auto">
          <a:xfrm>
            <a:off x="1331638" y="4221093"/>
            <a:ext cx="2808314" cy="173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H:\Новая папка\фотки\2.jpg"/>
          <p:cNvPicPr>
            <a:picLocks noChangeAspect="1" noChangeArrowheads="1"/>
          </p:cNvPicPr>
          <p:nvPr/>
        </p:nvPicPr>
        <p:blipFill>
          <a:blip r:embed="rId3" cstate="print"/>
          <a:srcRect l="3813" t="29730" r="10401"/>
          <a:stretch>
            <a:fillRect/>
          </a:stretch>
        </p:blipFill>
        <p:spPr bwMode="auto">
          <a:xfrm>
            <a:off x="4860036" y="4221088"/>
            <a:ext cx="2991101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1412776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- ведущий вид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дошкольника.</a:t>
            </a:r>
          </a:p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стретчинга носят имитационный   характер и выполняются по ходу сюжетно-ролевой игры, состоящей из взаимосвязанных игровой ситуаций, заданий, упражнений, подобранных таким образом, чтобы содействовать решению оздоровительных и развивающих задач.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400602" cy="107556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занятия</a:t>
            </a:r>
            <a:endParaRPr lang="ru-RU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Капля 13">
            <a:hlinkClick r:id="rId2" action="ppaction://hlinksldjump"/>
          </p:cNvPr>
          <p:cNvSpPr/>
          <p:nvPr/>
        </p:nvSpPr>
        <p:spPr>
          <a:xfrm>
            <a:off x="237786" y="2564904"/>
            <a:ext cx="2603433" cy="244827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Первый (вводный) этап</a:t>
            </a:r>
            <a:endParaRPr lang="ru-RU" dirty="0"/>
          </a:p>
        </p:txBody>
      </p:sp>
      <p:sp>
        <p:nvSpPr>
          <p:cNvPr id="22" name="Овал 21">
            <a:hlinkClick r:id="rId3" action="ppaction://hlinksldjump"/>
          </p:cNvPr>
          <p:cNvSpPr/>
          <p:nvPr/>
        </p:nvSpPr>
        <p:spPr>
          <a:xfrm>
            <a:off x="2942211" y="2348880"/>
            <a:ext cx="3069948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Второй (основной) этап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012160" y="2492896"/>
            <a:ext cx="2592289" cy="2450325"/>
            <a:chOff x="6012160" y="2492896"/>
            <a:chExt cx="2592289" cy="2450325"/>
          </a:xfrm>
        </p:grpSpPr>
        <p:sp>
          <p:nvSpPr>
            <p:cNvPr id="17" name="Капля 16">
              <a:hlinkClick r:id="rId4" action="ppaction://hlinksldjump"/>
            </p:cNvPr>
            <p:cNvSpPr/>
            <p:nvPr/>
          </p:nvSpPr>
          <p:spPr>
            <a:xfrm rot="16200000">
              <a:off x="6155150" y="2493923"/>
              <a:ext cx="2450325" cy="2448272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012160" y="3284984"/>
              <a:ext cx="259228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Третий (заключительный) этап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Занятия проводятся в проветренном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 чистом помещении на протяжении 30 минут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(для дошкольников)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младшей группе - по 15-25 минут; в средней группе – по 20-30 минут; в старшем дошкольном возрасте – по 25-35 минут. (А. И. Назарова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должны быть одеты легко, без обуви, и занимаются на ковриках.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zdorovlenie-vo-vremja-zanjatij-620x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714752"/>
            <a:ext cx="3515282" cy="263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794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5256584" cy="67576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6B20A"/>
                </a:solidFill>
                <a:latin typeface="Times New Roman" pitchFamily="18" charset="0"/>
                <a:cs typeface="Times New Roman" pitchFamily="18" charset="0"/>
              </a:rPr>
              <a:t>Первый (вводный) этап</a:t>
            </a:r>
            <a:endParaRPr lang="ru-RU" sz="3600" b="1" dirty="0">
              <a:solidFill>
                <a:srgbClr val="06B2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352928" cy="487375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(вводном) этапе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выяснить, готовы ли дети и родители к возможным трудностям. В первой части занятия проходит разогрев мышц, подготовка организма к работе. Дети выполняют упражнения в различных видах ходьбы, бега, прыжков, для укрепления свода стопы, координации движений, ориентации в пространстве, развития внимания.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длится: в младших группах 2-4 минуты, в средней — 3-5 минут, в старшей — 4-6 минут.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3884" y="548680"/>
            <a:ext cx="5022558" cy="72494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6B20A"/>
                </a:solidFill>
                <a:latin typeface="Times New Roman" pitchFamily="18" charset="0"/>
                <a:cs typeface="Times New Roman" pitchFamily="18" charset="0"/>
              </a:rPr>
              <a:t>Второй (основной) этап</a:t>
            </a:r>
            <a:endParaRPr lang="ru-RU" sz="3600" b="1" dirty="0">
              <a:solidFill>
                <a:srgbClr val="06B2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352928" cy="3917032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(основной) этап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длится: у младших групп — 15 минут, у средних и старших — 20 минут. На занятии можно использовать упражнения, подобранные на укрепление и растяжку всех групп мышц. Подбирая названия упражнениям, дети учатся сопоставлять, вспоминать персонажей сказок, повадки животных и птиц.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717032"/>
            <a:ext cx="5450296" cy="299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0608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«Солнышко»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568952" cy="52051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растянуть боковые мышцы туловища, сохраняет гибкость позвоночника, подвижность тазобедренных суставов.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И.П. – широкая стойка, правая стопа развёрнута наружу, руки в стороны.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1- 4 - на выдохе наклоняться вправо, пока правая рука не коснётся пола, левая рука вытянута вверх;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5-8- стоять в наклоне;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9-12- медленно выпрямиться.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же в другую сторону, развернув другую стопу, по 2 раза в каждую сторону.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933056"/>
            <a:ext cx="4974767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9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808</Words>
  <Application>Microsoft Office PowerPoint</Application>
  <PresentationFormat>Лист Letter (8,5x11")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«Игровой стретчинг как здоровьесберегающая технология в детском саду»</vt:lpstr>
      <vt:lpstr>                                                                                                                     “До тех пор, пока позвоночник гибкий – человек молод, но как только исчезнет гибкость – человек стареет” (Индийские йоги) </vt:lpstr>
      <vt:lpstr>                                                                                     Понятие стретчинга</vt:lpstr>
      <vt:lpstr>Стретчинг для детей</vt:lpstr>
      <vt:lpstr>Структура занятия</vt:lpstr>
      <vt:lpstr>Слайд 6</vt:lpstr>
      <vt:lpstr>Первый (вводный) этап</vt:lpstr>
      <vt:lpstr>Второй (основной) этап</vt:lpstr>
      <vt:lpstr>Упражнение «Солнышко» </vt:lpstr>
      <vt:lpstr>Упражнение «Самолёт взлетает» </vt:lpstr>
      <vt:lpstr>Упражнение «Лодочка»</vt:lpstr>
      <vt:lpstr>Упражнение «Дуб» </vt:lpstr>
      <vt:lpstr>Упражнение «Сорванный цветок» </vt:lpstr>
      <vt:lpstr>Упражнение «Морская звезда» </vt:lpstr>
      <vt:lpstr>Третий (заключительный) этап</vt:lpstr>
      <vt:lpstr>Принципы выполнения упражнений игрового стретчинга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стретчинг</dc:title>
  <dc:creator>Admin</dc:creator>
  <cp:lastModifiedBy>Максат</cp:lastModifiedBy>
  <cp:revision>65</cp:revision>
  <dcterms:created xsi:type="dcterms:W3CDTF">2012-02-21T10:40:46Z</dcterms:created>
  <dcterms:modified xsi:type="dcterms:W3CDTF">2021-11-24T04:35:39Z</dcterms:modified>
</cp:coreProperties>
</file>