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45" cy="498288"/>
          </a:xfrm>
          <a:prstGeom prst="rect">
            <a:avLst/>
          </a:prstGeom>
        </p:spPr>
        <p:txBody>
          <a:bodyPr vert="horz" lIns="88615" tIns="44307" rIns="88615" bIns="443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923" y="0"/>
            <a:ext cx="2971544" cy="498288"/>
          </a:xfrm>
          <a:prstGeom prst="rect">
            <a:avLst/>
          </a:prstGeom>
        </p:spPr>
        <p:txBody>
          <a:bodyPr vert="horz" lIns="88615" tIns="44307" rIns="88615" bIns="44307" rtlCol="0"/>
          <a:lstStyle>
            <a:lvl1pPr algn="r">
              <a:defRPr sz="1200"/>
            </a:lvl1pPr>
          </a:lstStyle>
          <a:p>
            <a:fld id="{E4BC612A-1D29-4D36-8467-49116CC62AB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15" tIns="44307" rIns="88615" bIns="443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566" y="4786951"/>
            <a:ext cx="5486400" cy="3915333"/>
          </a:xfrm>
          <a:prstGeom prst="rect">
            <a:avLst/>
          </a:prstGeom>
        </p:spPr>
        <p:txBody>
          <a:bodyPr vert="horz" lIns="88615" tIns="44307" rIns="88615" bIns="443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401"/>
            <a:ext cx="2971545" cy="498288"/>
          </a:xfrm>
          <a:prstGeom prst="rect">
            <a:avLst/>
          </a:prstGeom>
        </p:spPr>
        <p:txBody>
          <a:bodyPr vert="horz" lIns="88615" tIns="44307" rIns="88615" bIns="443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923" y="9447401"/>
            <a:ext cx="2971544" cy="498288"/>
          </a:xfrm>
          <a:prstGeom prst="rect">
            <a:avLst/>
          </a:prstGeom>
        </p:spPr>
        <p:txBody>
          <a:bodyPr vert="horz" lIns="88615" tIns="44307" rIns="88615" bIns="44307" rtlCol="0" anchor="b"/>
          <a:lstStyle>
            <a:lvl1pPr algn="r">
              <a:defRPr sz="1200"/>
            </a:lvl1pPr>
          </a:lstStyle>
          <a:p>
            <a:fld id="{6D1D8562-E702-491E-B79E-EAF50705B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0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562-E702-491E-B79E-EAF50705BE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3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2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6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30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613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75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5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534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8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1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4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28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12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3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2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3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9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233939-68D5-4985-B0E8-6A9167D65F0F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A92E4-DD22-4B94-8E5C-BE9EF9FF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6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6857" y="435428"/>
            <a:ext cx="5606143" cy="1001486"/>
          </a:xfrm>
        </p:spPr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Рижский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әдісі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3412" y="1436914"/>
            <a:ext cx="104379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нығайту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Рижский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қатайтуға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қатайту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бөлмеде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киімде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Жаттықтыру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жүгіруден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ұшымен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тепе-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көңіл-күй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қалыптастырыңыз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64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3" y="97972"/>
            <a:ext cx="5431971" cy="78377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" panose="020B0604020202020204" pitchFamily="34" charset="0"/>
              </a:rPr>
              <a:t>Рижский </a:t>
            </a:r>
            <a:r>
              <a:rPr lang="ru-RU" sz="4400" dirty="0" err="1">
                <a:solidFill>
                  <a:srgbClr val="FF0000"/>
                </a:solidFill>
                <a:latin typeface="Arial" panose="020B0604020202020204" pitchFamily="34" charset="0"/>
              </a:rPr>
              <a:t>әдісі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914" y="1197428"/>
            <a:ext cx="6519516" cy="5388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Өзектілігі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1.Қазіргі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ағзасы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жағымсыз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әсерлерге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ұшырайды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Бұл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Рижский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ағзаның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төзімділігін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жалпақ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аяқтың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алдын-алу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аяғындағы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рецепторлардың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тітіркендіргіштері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аяқтың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жаттықтырады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эндокриндік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жүйелерінің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еріксіз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ынталандырады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234" y="1034143"/>
            <a:ext cx="4295955" cy="55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6" y="365125"/>
            <a:ext cx="11645360" cy="5632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жағалауынан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жағалауындағы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салқын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жүгіретін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сирек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тиюден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зардап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Рижский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танымалдылыққа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Айтпақшы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нығайтудың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МДҰ-да 1.5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қатайту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қоймай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тұрақтандыруға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болатындығын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бәріміз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білеміз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шақта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қатаюды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80-ші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blob:https://web.whatsapp.com/4a7ff0a9-1e30-424a-87c5-c6f5ee66f32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6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16428" y="431152"/>
            <a:ext cx="10352315" cy="5708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Рижский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Бұл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ұйқыдан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таңертеңгі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тегіс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шыбықтары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резеңке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төсеніш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тұздың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пайыздық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ерітіндісінде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суланған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дөрекі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шүберекті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литр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тамшы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қосыңыз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табылмаса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көрпе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еденге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төсеніш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төсеңіз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Бала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жалаң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дымқыл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шүберекпен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секунд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жүруі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кәдімгі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суға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малынған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сүлгімен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секунд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Осыдан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құрғақ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шүберекке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өтіп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жұмсау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секундқа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жетуі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"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жолымен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жүруді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жолымен"біріктіруге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Бұл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түймелер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сымдар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моншақтар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тігілген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сүлгі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280</TotalTime>
  <Words>441</Words>
  <Application>Microsoft Office PowerPoint</Application>
  <PresentationFormat>Широкоэкранный</PresentationFormat>
  <Paragraphs>24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Wingdings 3</vt:lpstr>
      <vt:lpstr>Ион</vt:lpstr>
      <vt:lpstr>Рижский әдісі</vt:lpstr>
      <vt:lpstr>Рижский әдісі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Рига әдісі</dc:title>
  <dc:creator>Комп</dc:creator>
  <cp:lastModifiedBy>User</cp:lastModifiedBy>
  <cp:revision>18</cp:revision>
  <cp:lastPrinted>2021-11-25T16:38:29Z</cp:lastPrinted>
  <dcterms:created xsi:type="dcterms:W3CDTF">2021-11-24T10:41:55Z</dcterms:created>
  <dcterms:modified xsi:type="dcterms:W3CDTF">2021-11-25T17:07:52Z</dcterms:modified>
</cp:coreProperties>
</file>