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1-929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Қ.Беқхожин атындағы 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Райхан Нұрсабитовна Ахметоваға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42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14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Анастасия Александровна Чумаченкоға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43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16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№43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Анастасия Рашидовна Закироваға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218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31" y="476030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92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1-933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ф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Жулдыз Ерболатовна Оразбаеваға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194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46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№14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Айсана Еркиновна Жунуспаеваға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170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57919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52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60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1-931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№34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х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Сауле Сериковна Дюсеноваға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146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84356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58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1-934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№41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физика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Тогжан Султановна Муликбаеваға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8206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5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1-935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№14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информатика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Лаура Айболатовна Баяндинаға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8" y="468206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3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№21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информатика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Аяулым Нурмуханбетовнаға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67" y="466335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77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1-937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№43 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информатика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Мейрамгуль Кудайбергеновна Кабышеваға 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«Павлодар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қаласы мектептерінде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үштілді оқытуды енгізу тәжірибесінен» (</a:t>
            </a:r>
            <a:r>
              <a:rPr lang="en-US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xReality</a:t>
            </a:r>
            <a:r>
              <a:rPr lang="en-US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IV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онлайн ғылыми-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конференциясында</a:t>
            </a:r>
            <a:endParaRPr lang="kk-KZ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qrcoder.ru/code/?https%3A%2F%2Fdocs.google.com%2Fviewer%3Furl%3Dhttps%3A%2F%2Fgoo.edu.kz%2Ffiles%2Floader%2F1649307481376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520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559</Words>
  <Application>Microsoft Office PowerPoint</Application>
  <PresentationFormat>Экран (4:3)</PresentationFormat>
  <Paragraphs>160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38</cp:revision>
  <dcterms:created xsi:type="dcterms:W3CDTF">2022-03-04T11:34:51Z</dcterms:created>
  <dcterms:modified xsi:type="dcterms:W3CDTF">2022-04-07T05:01:56Z</dcterms:modified>
</cp:coreProperties>
</file>