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1-912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Қ.Беқхожин 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ф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Алима Нұрлыбекқызы Сламхвноваға 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«Физика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 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         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қорытынды аттестацияға дайындау»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%3A%2F%2Fdocs.google.com%2Fviewer%3Furl%3Dhttps%3A%2F%2Fgoo.edu.kz%2Ffiles%2Floader%2F1649155767252.pptx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54" y="462075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1-913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ф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Айдана Болатовна Рақымтайға  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«Физика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55767252.pptx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76" y="457919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83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1-914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40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ф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Дариха Мухамед- Конапьевна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Ислямоваға 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«Физика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55767252.pptx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1" y="468206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063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160</Words>
  <Application>Microsoft Office PowerPoint</Application>
  <PresentationFormat>Экран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33</cp:revision>
  <dcterms:created xsi:type="dcterms:W3CDTF">2022-03-04T11:34:51Z</dcterms:created>
  <dcterms:modified xsi:type="dcterms:W3CDTF">2022-04-05T10:51:23Z</dcterms:modified>
</cp:coreProperties>
</file>