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1-1308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6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тәрбие 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Гуля Талаповна Галимоваға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246929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5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8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1-1309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6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ісі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Жамал Калимжановна Сагитоваға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66" y="5246929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80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1-1310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6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ісі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Людмила Николаевна Федороваға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288764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547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1-1311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11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тәрбие 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Светлана Борисовна Костюковаға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51" y="5288764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4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1-1312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2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ісі 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Алия Адамовна Кайкеноваға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4" y="5354773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88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1-1313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25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ғылыми – әдістемелік және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инновациялық 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Рауза Амангельдіқызына 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846787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16338" y="5424902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45" y="5246929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13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1-1314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33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тәрбие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Елена Арнольдовна Скворчевскаяға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34" y="5327844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32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30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1-1315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36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ғылыми – әдістемелік және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инновациялық жұмысы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Надежда Владимировна Копыльцоваға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860642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408034" y="5414991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246929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62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48529" y="6413724"/>
            <a:ext cx="165585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1-1316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«Замануи менеджмент көшбасшысы - 2022»</a:t>
            </a:r>
            <a:endParaRPr lang="kk-KZ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байқауына қатысқаны үшін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М. Әуезов атындағы жалпы </a:t>
            </a:r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қу – тәрбие жұмысы жөніндегі </a:t>
            </a:r>
          </a:p>
          <a:p>
            <a:pPr algn="ctr"/>
            <a:r>
              <a:rPr lang="kk-KZ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директор орынбасары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Жанна Конофьяновна Темиргазинаға</a:t>
            </a:r>
          </a:p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2" descr="C:\Users\User\Desktop\Лидерши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2" y="5327844"/>
            <a:ext cx="1226992" cy="108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25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453</Words>
  <Application>Microsoft Office PowerPoint</Application>
  <PresentationFormat>Экран (4:3)</PresentationFormat>
  <Paragraphs>137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49</cp:revision>
  <dcterms:created xsi:type="dcterms:W3CDTF">2022-03-04T11:34:51Z</dcterms:created>
  <dcterms:modified xsi:type="dcterms:W3CDTF">2022-06-02T12:04:53Z</dcterms:modified>
</cp:coreProperties>
</file>