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8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1-1302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kk-KZ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дуэт - 2022»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конкурсына қатысқан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2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Жамиля Кошербаевна Ташкенбаева</a:t>
            </a:r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 (жас маман) </a:t>
            </a: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Мақпал Маралбековна Шампатовнаға (тәлімгер)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C:\Users\User\Desktop\Педдуэ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144858"/>
            <a:ext cx="1187818" cy="10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19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8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1-1303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kk-KZ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дуэт - 2022»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конкурсына қатысқан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11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Аина Ержановна Рахмангулова</a:t>
            </a:r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 (жас маман)  </a:t>
            </a: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Людмила Васильевна Мотузға (тәлімгер)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" name="Picture 2" descr="C:\Users\User\Desktop\Педдуэ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144858"/>
            <a:ext cx="1187818" cy="10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79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8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1-1304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kk-KZ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дуэт - 2022»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конкурсына қатысқан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14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Айсана Еркиновна Жунуспаева</a:t>
            </a:r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 (жас маманға) </a:t>
            </a: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Айжан Калиоллаевна Имановаға (тәлімгерге)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" name="Picture 2" descr="C:\Users\User\Desktop\Педдуэ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144858"/>
            <a:ext cx="1187818" cy="10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67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8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1-1305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kk-KZ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дуэт - 2022»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конкурсына қатысқан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29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Смагул Канатович Адамбаевқа (</a:t>
            </a:r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жас маманға)  </a:t>
            </a: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Шнар Сериковна Макановаға (тәлімгерге)</a:t>
            </a: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" name="Picture 2" descr="C:\Users\User\Desktop\Педдуэ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144858"/>
            <a:ext cx="1187818" cy="10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95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8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1-1306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28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kk-KZ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дуэт - 2022»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конкурсына қатысқан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37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Жадыра Шаймерденовна Кабиеваға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(жас маманға) </a:t>
            </a: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Галия Бекеновна Султангазиноваға (тәлімгерге)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" name="Picture 2" descr="C:\Users\User\Desktop\Педдуэ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144858"/>
            <a:ext cx="1187818" cy="10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68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8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1-1307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«Педагогикалық дуэт - 2022»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конкурсына қатысқан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39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Дарья Павловна Пугачқа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(жас маманға) </a:t>
            </a: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Бибигуль Аскеровна Канапинаға (тәлімгерге)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" name="Picture 2" descr="C:\Users\User\Desktop\Педдуэ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144858"/>
            <a:ext cx="1187818" cy="10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054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305</Words>
  <Application>Microsoft Office PowerPoint</Application>
  <PresentationFormat>Экран (4:3)</PresentationFormat>
  <Paragraphs>84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44</cp:revision>
  <dcterms:created xsi:type="dcterms:W3CDTF">2022-03-04T11:34:51Z</dcterms:created>
  <dcterms:modified xsi:type="dcterms:W3CDTF">2022-06-02T10:59:49Z</dcterms:modified>
</cp:coreProperties>
</file>