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AB75-3DAF-4D08-9CAB-A639AFCB10F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8E358-55B2-4AA3-B1F4-F4650D3573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8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8E358-55B2-4AA3-B1F4-F4650D3573A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ЭС\8aad8807-2836-42b8-be90-ff8ae458aae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42852"/>
            <a:ext cx="8784976" cy="6454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284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ownloads\WhatsApp Image 2022-04-01 at 09.50.0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4156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</TotalTime>
  <Words>1</Words>
  <Application>Microsoft Office PowerPoint</Application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19</cp:revision>
  <dcterms:modified xsi:type="dcterms:W3CDTF">2022-12-05T12:16:19Z</dcterms:modified>
</cp:coreProperties>
</file>