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2" r:id="rId2"/>
    <p:sldId id="267" r:id="rId3"/>
    <p:sldId id="286" r:id="rId4"/>
    <p:sldId id="292" r:id="rId5"/>
    <p:sldId id="291" r:id="rId6"/>
    <p:sldId id="293" r:id="rId7"/>
    <p:sldId id="294" r:id="rId8"/>
    <p:sldId id="295" r:id="rId9"/>
    <p:sldId id="275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245" autoAdjust="0"/>
  </p:normalViewPr>
  <p:slideViewPr>
    <p:cSldViewPr>
      <p:cViewPr>
        <p:scale>
          <a:sx n="90" d="100"/>
          <a:sy n="90" d="100"/>
        </p:scale>
        <p:origin x="-224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05B17-ACB5-4ABD-937F-A519C7BF027E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E6A2A-5669-4B65-A5B5-8D793AC39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3593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235917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kk-K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организовано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дистанционное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обучение в нашей школе</a:t>
            </a:r>
            <a:r>
              <a:rPr lang="kk-KZ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ipkvko.kz/ru/images/banners/%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059" y="1628800"/>
            <a:ext cx="8496944" cy="491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27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968" y="36240"/>
            <a:ext cx="8928992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Различают следующие </a:t>
            </a:r>
            <a:r>
              <a:rPr lang="ru-RU" sz="1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статусы домашних заданий</a:t>
            </a:r>
            <a:r>
              <a:rPr lang="ru-RU" sz="17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«Выдано»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- педагог выдал ДЗ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Отменено»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- педагог отменил выдачу ДЗ;</a:t>
            </a:r>
          </a:p>
          <a:p>
            <a:r>
              <a:rPr lang="ru-RU" sz="1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«В работе»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- обучающийся открыл ДЗ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проверке»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- обучающийся отправил ДЗ на проверку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доработку»</a:t>
            </a:r>
            <a:r>
              <a:rPr lang="ru-RU" sz="17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педагог вернул ДЗ на дополнительную доработку;</a:t>
            </a:r>
          </a:p>
          <a:p>
            <a:r>
              <a:rPr lang="ru-RU" sz="1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«Выполнено»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- ДЗ успешно выполнено. </a:t>
            </a:r>
          </a:p>
          <a:p>
            <a:pPr algn="ctr"/>
            <a:r>
              <a:rPr lang="ru-RU" sz="1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Расписание занятий</a:t>
            </a:r>
            <a:endParaRPr lang="ru-RU" sz="17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Расписание обучающегося доступно в разделе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«Образование» / «Расписание» (в профиле обучающегося);</a:t>
            </a:r>
          </a:p>
          <a:p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«Дети» / «Расписание» (в профиле родителя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ctr"/>
            <a:r>
              <a:rPr lang="ru-RU" sz="1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добавить второго ребенка?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Для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того, чтобы добавить родственную связь со вторым и последующими детьми, родителю нужно обратиться к </a:t>
            </a:r>
            <a:r>
              <a:rPr lang="ru-RU" sz="1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администратору </a:t>
            </a:r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образовательной</a:t>
            </a:r>
            <a:r>
              <a:rPr lang="ru-RU" sz="1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организации 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сообщить сотруднику свое ФИО и логин в системе.  </a:t>
            </a:r>
            <a:endParaRPr lang="ru-RU" sz="17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7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Примечание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сообщать администратору пароль от профиля НЕ требуется.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Информация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 администраторах доступна на странице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образовательной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организации в блоке 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«Администраторы»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 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Также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добавления ребенка родитель может обратиться в службу поддержки пользователей.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При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обращении в службу поддержки требуется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указать: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ссылку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страницу профиля родителя или логин родителя (если страниц несколько, пользователю необходимо выбрать одну);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ФИО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ребенка, которого нужно добавить в родительский профиль;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наименование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образовательной организации, где учится ребенок.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rev.cnews.ru/reviews/free/national2006/temp_img/do_usa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807828"/>
            <a:ext cx="3816424" cy="3789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mou1novoorsk1.ucoz.ru/_si/1/1595299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47864" cy="28078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347864" y="2373"/>
            <a:ext cx="56886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ru-RU" sz="16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Дистанционное обучение</a:t>
            </a:r>
            <a:r>
              <a:rPr lang="ru-RU" sz="16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обучение,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осуществляемое с применением информационно-коммуникационных технологий и телекоммуникационных средств при опосредствованном (на расстоянии) или не полностью опосредствованном взаимодействии обучающегося и педагога. 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 hangingPunct="0"/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Дистанционное обучение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осуществляется путем взаимодействия педагога и обучающегося между собой на расстоянии, отражающем присущие учебному процессу компоненты и реализуемое с помощью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телевизионны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(телеуроков)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сетевы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кейс-технологи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803140"/>
            <a:ext cx="61206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Преимущества  дистанционного обучения: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>Возможность занятий во время эпидемий или при сложных погодных условиях;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>Возможность самостоятельного обучения, приобретения  дополнительных знаний;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>Возможность организации уроков в труднодоступных районах, для инвалидов;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>Всеобщая доступность обучения;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>Самодисциплина и ответственность ученика;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>Индивидуальный подход к обучению каждого ученика;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>Лояльный подход ко времени обучения.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428859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8680" y="1052736"/>
            <a:ext cx="8543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Родители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(законные представители) обучающихся</a:t>
            </a: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создают условия для обучения;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знаком</a:t>
            </a: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тся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 графиком работы, расписанием уроков, </a:t>
            </a: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процессом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организации учебно-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воспитательно</a:t>
            </a: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й работы;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осуществляют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контроль за выполнением обучающимися домашних заданий;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поддерживают связь с классным руководителем и учителями-предметниками.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бучающийся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знакомится с расписанием, темами, содержанием онлайн-уроков через доступные средства связи;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обязан ежедневно просматривать трансляцию </a:t>
            </a:r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ТВ-телеуроков, </a:t>
            </a: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также все доступные электронные платформы, указанные учителем-предметником;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ежедневно самостоятельно выполняет задания, в том числе через доступные средства связи, которые установлены организацией среднего образования;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находится на ежедневной связи с классным руководителем и учителями-предметниками;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8680" y="188640"/>
            <a:ext cx="8039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ДЕЯТЕЛЬНОСТЬ УЧАСТНИКОВ УЧЕБНО-ВОСПИТАТЕЛЬНОГО ПРОЦЕССА ОРГАНИЗАЦИЙ СРЕДНЕГО ОБРАЗОВАНИЯ</a:t>
            </a:r>
            <a:endParaRPr lang="ru-RU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208714"/>
            <a:ext cx="864096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работы на платформе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ZOOM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необходимо соблюдать следующие правила: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рабочем (видном) месте иметь расписание уроков, идентификационный номер и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пароль;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уроки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будут проводиться строго по времени (следить по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расписанию);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зарядка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компьютера (телефона) должна быть полной. Позаботьтесь об этом с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вечера;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подключаться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уроку во время. За 5 мин до начала урока ввести номер и пароль,  проверить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звук;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дети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должны быть опрятно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одеты, причесаны, (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в пижамах, халатах, майках,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т.д.);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комнате должна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быть тишина, необходимо отключить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посторонние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звуки;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время урока дети не должны выходить из комнаты, пить, есть, отвлекаться на посторонние вещи, выходить из онлайн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урока;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время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урока звук может быть отключен (включен) учителем. Если учитель задает вопрос, можно ответить подняв руку, используя специальную функцию на компьютере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Родители могут быть вместе с ребенком на онлайн уроке, но 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вмешиваются в ход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урока;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отсутствие ребенка на уроке ответственность несет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родитель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 hangingPunct="0"/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0728" y="404664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kk-K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организовано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дистанционное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обучение в нашей школе</a:t>
            </a:r>
            <a:r>
              <a:rPr lang="kk-K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793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1533" y="1336186"/>
            <a:ext cx="820891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работы на платформе </a:t>
            </a:r>
            <a:r>
              <a:rPr lang="ru-RU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Күнделік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kundelik.kz)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необходимо: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предоставить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ученику устройство с доступом в Интернет (компьютер. телефон, планшет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algn="just"/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проверить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наличие доступа в kundelik.kz для проверки расписания, домашних заданий и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дневника;</a:t>
            </a:r>
          </a:p>
          <a:p>
            <a:pPr algn="just"/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уточнить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учителя о возможности изменения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расписания;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kk-KZ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создать </a:t>
            </a:r>
            <a:r>
              <a:rPr lang="kk-KZ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условия для обучения</a:t>
            </a:r>
            <a:r>
              <a:rPr lang="kk-KZ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ознакомиться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графиком работы, расписанием уроков, </a:t>
            </a:r>
            <a:r>
              <a:rPr lang="kk-KZ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процессом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организации учебно-</a:t>
            </a:r>
            <a:r>
              <a:rPr 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воспитательно</a:t>
            </a:r>
            <a:r>
              <a:rPr lang="kk-KZ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й работы</a:t>
            </a:r>
            <a:r>
              <a:rPr lang="kk-KZ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kk-KZ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осуществлять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 за выполнением обучающимися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данных заданий;</a:t>
            </a:r>
          </a:p>
          <a:p>
            <a:pPr algn="just"/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kk-KZ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поддерживать </a:t>
            </a:r>
            <a:r>
              <a:rPr lang="kk-KZ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связь с классным руководителем и учителями-предметниками.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0728" y="476672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kk-K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организовано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дистанционное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обучение в нашей школе</a:t>
            </a:r>
            <a:r>
              <a:rPr lang="kk-K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64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1533" y="1336186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посмотреть оценки, ДЗ и расписание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просмотра информации по образовательному процессу необходимо на синей навигационной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полосе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верхней части экрана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Обучающемуся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выбрать раздел 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«Образование»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Родителю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выбрать раздел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«Дети».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нажатии на раздел «Дети» родитель попадает на страницу, где собраны все привязанные к его профилю обучающиеся. Дальнейший просмотр информации об успеваемости у пользователей с этими двумя ролями ничем не отличается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Оценки / отметки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отсутствия и 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Просмотр оценок доступен в разделе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«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Образование» / «Дневник» (в профиле обучающегося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); «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Дети» / «Дневник» (в профиле родителя)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hangingPunct="0">
              <a:buFont typeface="Wingdings" pitchFamily="2" charset="2"/>
              <a:buChar char="Ø"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0728" y="476672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kk-K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организовано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дистанционное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обучение в нашей школе</a:t>
            </a:r>
            <a:r>
              <a:rPr lang="kk-K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50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19" y="1052736"/>
            <a:ext cx="878497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ссылке «Дневник» доступны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информация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текущей успеваемости (информация об уроках, оценках и ДЗ по умолчанию за текущую неделю);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статистика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(количество оценок каждого вида по изучаемым предметам в данном отчетном периоде и процент положительных оценок);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предметам (сводная информация обо всех оценках по выбранному в фильтре предмету и отчетному периоду);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семестрам/четвертям/триместрам (сводная информация обо всех оценках и пропусках по предметам, преподаваемым в заданном отчетном периоде);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итоговые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(сводная ведомость всех итоговых отметок, выставленных в настоящее время).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Примечание: 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значения отметок о посещаемости: </a:t>
            </a:r>
          </a:p>
          <a:p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«Н»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– отсутствие по неуважительной (неизвестной) причине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П»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– отсутствие по уважительной причине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Б»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– отсутствие по причине болезни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О»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– опоздание на занятие.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Из раздела «Дневник» также доступен </a:t>
            </a:r>
            <a:r>
              <a:rPr lang="ru-RU" sz="16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просмотр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домашних заданий, которые указаны напротив уроков,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которым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должны быть выполнены. Для просмотра описания задания нужно кликнуть на него в таблице. </a:t>
            </a:r>
          </a:p>
          <a:p>
            <a:pPr marL="342900" indent="-342900" algn="just" hangingPunct="0">
              <a:buFont typeface="Wingdings" pitchFamily="2" charset="2"/>
              <a:buChar char="Ø"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0728" y="332656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kk-K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организовано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дистанционное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обучение в нашей школе</a:t>
            </a:r>
            <a:r>
              <a:rPr lang="kk-K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613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19" y="1052736"/>
            <a:ext cx="8784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Домашние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задания доступны в разделе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Образование» / «Домашние задания» (в профиле обучающегося);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Дети» / «Домашние задания» (в профиле родителя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просмотра домашних заданий необходимо выбрать: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учебный год;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предмет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(можно установить параметр «все» для просмотра всех ДЗ, удовлетворяющих остальным требованиям);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срок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выполнения.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0728" y="332656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kk-K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организовано </a:t>
            </a:r>
            <a:r>
              <a:rPr lang="kk-K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истанционное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обучение в нашей школе</a:t>
            </a:r>
            <a:r>
              <a:rPr lang="kk-K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630" t="58600" r="32593" b="34947"/>
          <a:stretch/>
        </p:blipFill>
        <p:spPr bwMode="auto">
          <a:xfrm>
            <a:off x="446253" y="3391592"/>
            <a:ext cx="8342076" cy="77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7409" y="4202181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После нажатия на кнопку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«Показать»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отобразятся все выданные ДЗ,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удовлетворяющие  параметрам поиска со следующими данными: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краткое описание выданного задания;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предмет;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название общеобразовательной организации обучающегося;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дата и номер занятия, с которого было выдано это задание;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дата последнего обновления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статус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выполнения задания.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6945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555" t="21992" r="22889" b="58955"/>
          <a:stretch/>
        </p:blipFill>
        <p:spPr bwMode="auto">
          <a:xfrm>
            <a:off x="408016" y="1915380"/>
            <a:ext cx="8161867" cy="16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7" y="188640"/>
            <a:ext cx="8305883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Для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перехода к странице домашнего задания необходимо кликнуть мышкой на само задание в первой колонке. На странице домашнего задания отображена полная информация о задании и файл, если педагог приложил его к ДЗ.</a:t>
            </a:r>
          </a:p>
          <a:p>
            <a:pPr algn="just"/>
            <a:r>
              <a:rPr lang="ru-RU" sz="1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Примечание: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если педагог при создании ДЗ установил параметр «Требуется файл с результатом», то у обучающего появится возможность прикрепить файл к домашнему заданию.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296" t="30947" r="28666" b="24675"/>
          <a:stretch/>
        </p:blipFill>
        <p:spPr bwMode="auto">
          <a:xfrm>
            <a:off x="408015" y="3617640"/>
            <a:ext cx="816186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7598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504</TotalTime>
  <Words>456</Words>
  <Application>Microsoft Office PowerPoint</Application>
  <PresentationFormat>Экран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Переход на дистанционное обучение в организациях среднего образования в целях предупреждения распространения коронавирусной инфекции в период пандемии             Обучение с использованием дистанционных технологий (дистанционное обучение) – взаимодействие учителя и обучающихся между собой на расстоянии, отражающее присущие учебному процессу компоненты и реализуемое с помощью интернет-ресурсов и ТВ-уроков. </dc:title>
  <dc:creator>User</dc:creator>
  <cp:lastModifiedBy>10</cp:lastModifiedBy>
  <cp:revision>49</cp:revision>
  <dcterms:created xsi:type="dcterms:W3CDTF">2020-03-30T06:09:05Z</dcterms:created>
  <dcterms:modified xsi:type="dcterms:W3CDTF">2022-12-13T04:57:19Z</dcterms:modified>
</cp:coreProperties>
</file>