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7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9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9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0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2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8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02EC-8B7B-42A4-8AEE-964AB8479DE9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211D-C778-46FB-B749-323248D5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8/11/download-ppt-Business-Financial-power-point-templates-business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96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" y="75333"/>
            <a:ext cx="1052192" cy="140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99147" y="-62134"/>
            <a:ext cx="81211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rgbClr val="0D6D1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Тьютеры</a:t>
            </a:r>
            <a:r>
              <a:rPr lang="ru-RU" sz="3200" dirty="0">
                <a:solidFill>
                  <a:srgbClr val="0D6D1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Школьного Парламента </a:t>
            </a:r>
          </a:p>
          <a:p>
            <a:pPr algn="ctr"/>
            <a:r>
              <a:rPr lang="ru-RU" sz="3200" dirty="0">
                <a:solidFill>
                  <a:srgbClr val="0D6D1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kk-KZ" sz="3200" dirty="0">
                <a:solidFill>
                  <a:srgbClr val="0D6D1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Бірлік</a:t>
            </a:r>
            <a:r>
              <a:rPr lang="ru-RU" sz="3200" dirty="0">
                <a:solidFill>
                  <a:srgbClr val="0D6D1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85" t="16181" r="12407" b="12226"/>
          <a:stretch/>
        </p:blipFill>
        <p:spPr bwMode="auto">
          <a:xfrm>
            <a:off x="10182873" y="7937"/>
            <a:ext cx="1843742" cy="1382043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14221" y="3060154"/>
            <a:ext cx="263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Жакупова Куралай </a:t>
            </a:r>
          </a:p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Смагуловна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           Руководитель 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     тьютерской службы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Picture 6" descr="Дьяченко Владимир Александрович - УЧИТЕЛЬ ФИЗИЧЕСКОЙ КУЛЬТУ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80" y="3680623"/>
            <a:ext cx="1127907" cy="15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2"/>
          <a:stretch/>
        </p:blipFill>
        <p:spPr>
          <a:xfrm>
            <a:off x="3721238" y="2223550"/>
            <a:ext cx="1074172" cy="1385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8" descr="Утеуова Махаббат Сыльбековн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1"/>
          <a:stretch/>
        </p:blipFill>
        <p:spPr bwMode="auto">
          <a:xfrm>
            <a:off x="3429773" y="736694"/>
            <a:ext cx="1033259" cy="132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8" descr="Прасоленко Елена Ивановна -  учитель русского языка и литератур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87" y="5388894"/>
            <a:ext cx="1045146" cy="1393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6" t="30422" r="33808" b="42347"/>
          <a:stretch/>
        </p:blipFill>
        <p:spPr>
          <a:xfrm>
            <a:off x="7443965" y="687421"/>
            <a:ext cx="812405" cy="1425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Тунникова Ирина Сергеевна - учитель географи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73" y="2259677"/>
            <a:ext cx="912414" cy="121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8828714" y="2420251"/>
            <a:ext cx="278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Тунникова</a:t>
            </a:r>
            <a:r>
              <a:rPr lang="kk-KZ" sz="13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kk-KZ" sz="13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Ирина Сергеевна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 Тьютер экологии и труда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547" y="1257915"/>
            <a:ext cx="260520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Утеуова </a:t>
            </a:r>
          </a:p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Махаббат Сыльбековна</a:t>
            </a:r>
            <a:endParaRPr lang="kk-KZ" sz="1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kk-KZ" sz="1300" dirty="0">
                <a:solidFill>
                  <a:srgbClr val="00B0F0"/>
                </a:solidFill>
                <a:latin typeface="Arial Black" panose="020B0A04020102020204" pitchFamily="34" charset="0"/>
              </a:rPr>
              <a:t>      </a:t>
            </a:r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Тьютер счастья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05829" y="5568798"/>
            <a:ext cx="239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Прасоленко</a:t>
            </a:r>
          </a:p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Елена Ивановна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      Тьютер печати и 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          информации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2982" y="2626651"/>
            <a:ext cx="252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Аканова</a:t>
            </a:r>
            <a:r>
              <a:rPr lang="kk-KZ" sz="13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kk-KZ" sz="1300" dirty="0">
                <a:solidFill>
                  <a:srgbClr val="002060"/>
                </a:solidFill>
                <a:latin typeface="Arial Black" panose="020B0A04020102020204" pitchFamily="34" charset="0"/>
              </a:rPr>
              <a:t>Арнагуль Аманжоловна</a:t>
            </a:r>
            <a:r>
              <a:rPr lang="kk-KZ" sz="1300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Тьютер заботы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75232" y="3939094"/>
            <a:ext cx="286328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Дьяченко</a:t>
            </a:r>
          </a:p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Владимир Александрович</a:t>
            </a:r>
            <a:endParaRPr lang="kk-KZ" sz="1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kk-KZ" sz="1300" dirty="0">
                <a:solidFill>
                  <a:srgbClr val="00B0F0"/>
                </a:solidFill>
                <a:latin typeface="Arial Black" panose="020B0A04020102020204" pitchFamily="34" charset="0"/>
              </a:rPr>
              <a:t>     </a:t>
            </a:r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Тьютер спорта и ЗОЖ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6530" y="1347288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Муратова</a:t>
            </a:r>
            <a:r>
              <a:rPr lang="kk-KZ" sz="13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kk-KZ" sz="1300" dirty="0">
                <a:solidFill>
                  <a:srgbClr val="002060"/>
                </a:solidFill>
                <a:latin typeface="Arial Black" panose="020B0A04020102020204" pitchFamily="34" charset="0"/>
              </a:rPr>
              <a:t>Нургуль Мырзамбековна</a:t>
            </a:r>
          </a:p>
          <a:p>
            <a:r>
              <a:rPr lang="kk-KZ" sz="1300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Тьютер права и порядка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0561" y="4065224"/>
            <a:ext cx="2295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Кармен Даулет </a:t>
            </a: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Касымжанович</a:t>
            </a:r>
            <a:endParaRPr lang="kk-KZ" sz="1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kk-KZ" sz="1300" dirty="0">
                <a:solidFill>
                  <a:srgbClr val="00B0F0"/>
                </a:solidFill>
                <a:latin typeface="Arial Black" panose="020B0A04020102020204" pitchFamily="34" charset="0"/>
              </a:rPr>
              <a:t>    </a:t>
            </a:r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Тьютер культуры и </a:t>
            </a:r>
          </a:p>
          <a:p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дебатного движения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blob:https://web.whatsapp.com/3df28d92-0357-454c-b34c-ac817fdc31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3df28d92-0357-454c-b34c-ac817fdc31c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47012" y="5633165"/>
            <a:ext cx="24032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</a:t>
            </a: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     Кунанбай Данара </a:t>
            </a: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Муратовна</a:t>
            </a:r>
          </a:p>
          <a:p>
            <a:pPr algn="ctr"/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   Тьютер печати и </a:t>
            </a:r>
          </a:p>
          <a:p>
            <a:pPr algn="ctr"/>
            <a:r>
              <a:rPr lang="kk-KZ" sz="1300" dirty="0">
                <a:solidFill>
                  <a:srgbClr val="7030A0"/>
                </a:solidFill>
                <a:latin typeface="Arial Black" panose="020B0A04020102020204" pitchFamily="34" charset="0"/>
              </a:rPr>
              <a:t>   информации</a:t>
            </a:r>
            <a:endParaRPr lang="ru-RU" sz="13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00E46C-43DC-78F7-624F-D139194837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16" y="3769676"/>
            <a:ext cx="1035550" cy="1273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0C961B-62F8-31B4-A305-817EC0A695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24" y="5300593"/>
            <a:ext cx="957172" cy="1273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768541-F982-740E-648F-4E814A65CF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03" y="1256457"/>
            <a:ext cx="1329147" cy="1712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5225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91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</dc:creator>
  <cp:lastModifiedBy>user</cp:lastModifiedBy>
  <cp:revision>10</cp:revision>
  <dcterms:created xsi:type="dcterms:W3CDTF">2022-01-15T08:57:10Z</dcterms:created>
  <dcterms:modified xsi:type="dcterms:W3CDTF">2022-11-08T09:18:04Z</dcterms:modified>
</cp:coreProperties>
</file>