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1"/>
  </p:notesMasterIdLst>
  <p:sldIdLst>
    <p:sldId id="417" r:id="rId2"/>
    <p:sldId id="403" r:id="rId3"/>
    <p:sldId id="402" r:id="rId4"/>
    <p:sldId id="329" r:id="rId5"/>
    <p:sldId id="327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</p:sldIdLst>
  <p:sldSz cx="7561263" cy="106934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1DFE5"/>
    <a:srgbClr val="22B5BC"/>
    <a:srgbClr val="FFFF00"/>
    <a:srgbClr val="FFFF66"/>
    <a:srgbClr val="177A7F"/>
    <a:srgbClr val="FFD700"/>
    <a:srgbClr val="B9995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4676" autoAdjust="0"/>
  </p:normalViewPr>
  <p:slideViewPr>
    <p:cSldViewPr snapToGrid="0">
      <p:cViewPr varScale="1">
        <p:scale>
          <a:sx n="59" d="100"/>
          <a:sy n="59" d="100"/>
        </p:scale>
        <p:origin x="2682" y="7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493B800-480D-4D6C-9ED2-2E573B2657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6384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832C8DE-A99E-4C1F-90CA-494B2E502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5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50055"/>
            <a:ext cx="6427074" cy="3722888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6512"/>
            <a:ext cx="5670947" cy="2581762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77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25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326"/>
            <a:ext cx="1630397" cy="9062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8" y="569326"/>
            <a:ext cx="4796676" cy="9062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8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927"/>
            <a:ext cx="6521590" cy="4448156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6165"/>
            <a:ext cx="6521590" cy="2339180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90" y="2846623"/>
            <a:ext cx="3213537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13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326"/>
            <a:ext cx="6521590" cy="20668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1369"/>
            <a:ext cx="3198768" cy="12846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6061"/>
            <a:ext cx="3198768" cy="57452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1369"/>
            <a:ext cx="3214522" cy="12846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6061"/>
            <a:ext cx="3214522" cy="57452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5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2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6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655"/>
            <a:ext cx="3827889" cy="7599245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19"/>
            <a:ext cx="2438704" cy="594325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2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6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655"/>
            <a:ext cx="3827889" cy="7599245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19"/>
            <a:ext cx="2438704" cy="594325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326"/>
            <a:ext cx="6521590" cy="206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623"/>
            <a:ext cx="6521590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11200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780F-FCF2-4224-B889-E58C2E3AF89A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11200"/>
            <a:ext cx="255192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11200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347C-83CE-41D9-BC99-6EA1ADCFD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9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11" y="6223644"/>
            <a:ext cx="7615798" cy="447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Тамыз кенесе [CDR] — ALLART.K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284" t="-39059" r="-12105" b="-6007"/>
          <a:stretch/>
        </p:blipFill>
        <p:spPr bwMode="auto">
          <a:xfrm>
            <a:off x="2589056" y="0"/>
            <a:ext cx="2383151" cy="1615768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4"/>
          <p:cNvSpPr/>
          <p:nvPr/>
        </p:nvSpPr>
        <p:spPr>
          <a:xfrm rot="10800000">
            <a:off x="3609074" y="6697942"/>
            <a:ext cx="3972880" cy="1219160"/>
          </a:xfrm>
          <a:custGeom>
            <a:avLst/>
            <a:gdLst>
              <a:gd name="connsiteX0" fmla="*/ 0 w 3947887"/>
              <a:gd name="connsiteY0" fmla="*/ 0 h 1553029"/>
              <a:gd name="connsiteX1" fmla="*/ 3947887 w 3947887"/>
              <a:gd name="connsiteY1" fmla="*/ 0 h 1553029"/>
              <a:gd name="connsiteX2" fmla="*/ 3947887 w 3947887"/>
              <a:gd name="connsiteY2" fmla="*/ 1553029 h 1553029"/>
              <a:gd name="connsiteX3" fmla="*/ 0 w 3947887"/>
              <a:gd name="connsiteY3" fmla="*/ 1553029 h 1553029"/>
              <a:gd name="connsiteX4" fmla="*/ 0 w 3947887"/>
              <a:gd name="connsiteY4" fmla="*/ 0 h 1553029"/>
              <a:gd name="connsiteX0" fmla="*/ 0 w 3947887"/>
              <a:gd name="connsiteY0" fmla="*/ 0 h 1553029"/>
              <a:gd name="connsiteX1" fmla="*/ 3294744 w 3947887"/>
              <a:gd name="connsiteY1" fmla="*/ 0 h 1553029"/>
              <a:gd name="connsiteX2" fmla="*/ 3947887 w 3947887"/>
              <a:gd name="connsiteY2" fmla="*/ 1553029 h 1553029"/>
              <a:gd name="connsiteX3" fmla="*/ 0 w 3947887"/>
              <a:gd name="connsiteY3" fmla="*/ 1553029 h 1553029"/>
              <a:gd name="connsiteX4" fmla="*/ 0 w 3947887"/>
              <a:gd name="connsiteY4" fmla="*/ 0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887" h="1553029">
                <a:moveTo>
                  <a:pt x="0" y="0"/>
                </a:moveTo>
                <a:lnTo>
                  <a:pt x="3294744" y="0"/>
                </a:lnTo>
                <a:lnTo>
                  <a:pt x="3947887" y="1553029"/>
                </a:lnTo>
                <a:lnTo>
                  <a:pt x="0" y="155302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54535" y="3449369"/>
            <a:ext cx="7615798" cy="32621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3844" y="2220683"/>
            <a:ext cx="3972880" cy="1219160"/>
          </a:xfrm>
          <a:custGeom>
            <a:avLst/>
            <a:gdLst>
              <a:gd name="connsiteX0" fmla="*/ 0 w 3947887"/>
              <a:gd name="connsiteY0" fmla="*/ 0 h 1553029"/>
              <a:gd name="connsiteX1" fmla="*/ 3947887 w 3947887"/>
              <a:gd name="connsiteY1" fmla="*/ 0 h 1553029"/>
              <a:gd name="connsiteX2" fmla="*/ 3947887 w 3947887"/>
              <a:gd name="connsiteY2" fmla="*/ 1553029 h 1553029"/>
              <a:gd name="connsiteX3" fmla="*/ 0 w 3947887"/>
              <a:gd name="connsiteY3" fmla="*/ 1553029 h 1553029"/>
              <a:gd name="connsiteX4" fmla="*/ 0 w 3947887"/>
              <a:gd name="connsiteY4" fmla="*/ 0 h 1553029"/>
              <a:gd name="connsiteX0" fmla="*/ 0 w 3947887"/>
              <a:gd name="connsiteY0" fmla="*/ 0 h 1553029"/>
              <a:gd name="connsiteX1" fmla="*/ 3294744 w 3947887"/>
              <a:gd name="connsiteY1" fmla="*/ 0 h 1553029"/>
              <a:gd name="connsiteX2" fmla="*/ 3947887 w 3947887"/>
              <a:gd name="connsiteY2" fmla="*/ 1553029 h 1553029"/>
              <a:gd name="connsiteX3" fmla="*/ 0 w 3947887"/>
              <a:gd name="connsiteY3" fmla="*/ 1553029 h 1553029"/>
              <a:gd name="connsiteX4" fmla="*/ 0 w 3947887"/>
              <a:gd name="connsiteY4" fmla="*/ 0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887" h="1553029">
                <a:moveTo>
                  <a:pt x="0" y="0"/>
                </a:moveTo>
                <a:lnTo>
                  <a:pt x="3294744" y="0"/>
                </a:lnTo>
                <a:lnTo>
                  <a:pt x="3947887" y="1553029"/>
                </a:lnTo>
                <a:lnTo>
                  <a:pt x="0" y="155302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3319009" y="2220683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 flipH="1">
            <a:off x="3629393" y="2220682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 flipH="1">
            <a:off x="3928137" y="2220681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274" y="3896830"/>
            <a:ext cx="7188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bg1"/>
              </a:solidFill>
              <a:latin typeface="Intro 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21017" y="6715483"/>
            <a:ext cx="3713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71DFE5"/>
                </a:solidFill>
                <a:latin typeface="Intro " pitchFamily="50" charset="-52"/>
              </a:rPr>
              <a:t>ПРОГРАММА </a:t>
            </a:r>
            <a:endParaRPr lang="ru-RU" sz="3200" dirty="0">
              <a:solidFill>
                <a:schemeClr val="bg1"/>
              </a:solidFill>
              <a:latin typeface="Intro " pitchFamily="50" charset="-52"/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Intro " pitchFamily="50" charset="-52"/>
              </a:rPr>
              <a:t>Августовские семинары – совещания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Intro " pitchFamily="50" charset="-52"/>
              </a:rPr>
              <a:t> с руководителями и педагогами 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Intro " pitchFamily="50" charset="-52"/>
              </a:rPr>
              <a:t>организаций </a:t>
            </a:r>
            <a:r>
              <a:rPr lang="ru-RU" sz="1200" dirty="0">
                <a:solidFill>
                  <a:schemeClr val="bg1"/>
                </a:solidFill>
                <a:latin typeface="Intro " pitchFamily="50" charset="-52"/>
              </a:rPr>
              <a:t>образования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839" y="3956237"/>
            <a:ext cx="73070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Әділетті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сапалы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адал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ұрпақ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ұлт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11" y="2242070"/>
            <a:ext cx="3802169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200" dirty="0">
                <a:solidFill>
                  <a:schemeClr val="bg1"/>
                </a:solidFill>
                <a:latin typeface="Intro "/>
              </a:rPr>
              <a:t>Білім беру ұйымдарының </a:t>
            </a:r>
            <a:endParaRPr lang="ru-RU" sz="1200" dirty="0">
              <a:solidFill>
                <a:schemeClr val="bg1"/>
              </a:solidFill>
              <a:latin typeface="Intro "/>
            </a:endParaRPr>
          </a:p>
          <a:p>
            <a:r>
              <a:rPr lang="ru-RU" sz="1200" dirty="0">
                <a:solidFill>
                  <a:schemeClr val="bg1"/>
                </a:solidFill>
                <a:latin typeface="Intro "/>
              </a:rPr>
              <a:t>басшылармен және педагогтарды</a:t>
            </a:r>
            <a:r>
              <a:rPr lang="kk-KZ" sz="1200" dirty="0">
                <a:solidFill>
                  <a:schemeClr val="bg1"/>
                </a:solidFill>
                <a:latin typeface="Intro "/>
              </a:rPr>
              <a:t>ң</a:t>
            </a:r>
            <a:endParaRPr lang="ru-RU" sz="1200" dirty="0">
              <a:solidFill>
                <a:schemeClr val="bg1"/>
              </a:solidFill>
              <a:latin typeface="Intro "/>
            </a:endParaRPr>
          </a:p>
          <a:p>
            <a:r>
              <a:rPr lang="kk-KZ" sz="1200" dirty="0">
                <a:solidFill>
                  <a:schemeClr val="bg1"/>
                </a:solidFill>
                <a:latin typeface="Intro "/>
              </a:rPr>
              <a:t>тамыз семинар - кеңесінің </a:t>
            </a:r>
            <a:r>
              <a:rPr lang="ru-RU" sz="2800" dirty="0" smtClean="0">
                <a:solidFill>
                  <a:srgbClr val="71DFE5"/>
                </a:solidFill>
                <a:latin typeface="Intro " pitchFamily="50" charset="-52"/>
              </a:rPr>
              <a:t>БА</a:t>
            </a:r>
            <a:r>
              <a:rPr lang="kk-KZ" sz="2800" dirty="0" smtClean="0">
                <a:solidFill>
                  <a:srgbClr val="71DFE5"/>
                </a:solidFill>
                <a:latin typeface="Intro " pitchFamily="50" charset="-52"/>
              </a:rPr>
              <a:t>Ғ</a:t>
            </a:r>
            <a:r>
              <a:rPr lang="ru-RU" sz="2800" dirty="0" smtClean="0">
                <a:solidFill>
                  <a:srgbClr val="71DFE5"/>
                </a:solidFill>
                <a:latin typeface="Intro " pitchFamily="50" charset="-52"/>
              </a:rPr>
              <a:t>ДАРЛАМАСЫ</a:t>
            </a:r>
            <a:endParaRPr lang="ru-RU" sz="2800" dirty="0">
              <a:solidFill>
                <a:srgbClr val="71DFE5"/>
              </a:solidFill>
              <a:latin typeface="Intro " pitchFamily="50" charset="-52"/>
            </a:endParaRPr>
          </a:p>
        </p:txBody>
      </p:sp>
      <p:sp>
        <p:nvSpPr>
          <p:cNvPr id="120" name="Параллелограмм 119"/>
          <p:cNvSpPr/>
          <p:nvPr/>
        </p:nvSpPr>
        <p:spPr>
          <a:xfrm flipH="1">
            <a:off x="2698552" y="6729667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араллелограмм 120"/>
          <p:cNvSpPr/>
          <p:nvPr/>
        </p:nvSpPr>
        <p:spPr>
          <a:xfrm flipH="1">
            <a:off x="3008936" y="6729666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араллелограмм 121"/>
          <p:cNvSpPr/>
          <p:nvPr/>
        </p:nvSpPr>
        <p:spPr>
          <a:xfrm flipH="1">
            <a:off x="3307680" y="6729665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DFE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9" y="278786"/>
            <a:ext cx="1325132" cy="1325132"/>
          </a:xfrm>
          <a:prstGeom prst="rect">
            <a:avLst/>
          </a:prstGeom>
        </p:spPr>
      </p:pic>
      <p:pic>
        <p:nvPicPr>
          <p:cNvPr id="98" name="Рисунок 97" descr="C:\Users\Admin\Desktop\WhatsApp Image 2022-03-01 at 09.44.23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6036" y="343443"/>
            <a:ext cx="1333954" cy="12604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оле 1"/>
          <p:cNvSpPr txBox="1"/>
          <p:nvPr/>
        </p:nvSpPr>
        <p:spPr>
          <a:xfrm>
            <a:off x="1" y="6675278"/>
            <a:ext cx="3008935" cy="23526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2023</a:t>
            </a:r>
            <a:endParaRPr lang="ru-RU" sz="11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2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23756"/>
              </p:ext>
            </p:extLst>
          </p:nvPr>
        </p:nvGraphicFramePr>
        <p:xfrm>
          <a:off x="387732" y="2309526"/>
          <a:ext cx="6779171" cy="6437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5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2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10.00- 10.40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Альфира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Наильевна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Хованова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қалалық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бірлестіктің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сабақтарындағы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мнемоникалық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ережелер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Дилара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Анваровна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Муратова, № 36 ЖОМ математика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Практикаға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бағытталған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тапсырмалар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математика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ЕББҚЕ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негізгі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құзыреттіліктерін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Светлана Николаевна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Голубничая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40 ЖОМ математика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2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9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10.50-13.00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«МаР» курсы жинағының тұсаукесері (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Python </a:t>
                      </a: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тілінде математика және бағдарламалау).</a:t>
                      </a:r>
                    </a:p>
                    <a:p>
                      <a:pPr lvl="0" algn="r"/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Анна Александровна Матюшева,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Торайғыров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ЖОМ математика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10-сыныптарға арналған бейімделген алгебра оқу бағдарламасының тұсаукесері.</a:t>
                      </a:r>
                    </a:p>
                    <a:p>
                      <a:pPr algn="l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Назгүл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Сапарғалиқызы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Құндақпаева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15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ЖОМ математика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637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«ЕББҚЕ оқушылар үшін 9-сыныптың геометрия сабағында практикалық қолдану тапсырмаларын пайдалану» жинағының тұсаукесері.</a:t>
                      </a:r>
                    </a:p>
                    <a:p>
                      <a:pPr lvl="0" algn="l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Татьяна Владимировна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Тихонова, С.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Торайғыров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ЖОМ математика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637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сауаттылықты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факторы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Инна Анатольевна Демиденко,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Шамкенов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ЛМ математика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Ш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Шөкин атындағы ЛМ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Жамбылқызы Алимова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388" y="169635"/>
            <a:ext cx="5698072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математика </a:t>
            </a: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05193"/>
              </p:ext>
            </p:extLst>
          </p:nvPr>
        </p:nvGraphicFramePr>
        <p:xfrm>
          <a:off x="485775" y="2324862"/>
          <a:ext cx="6661258" cy="597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000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8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11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10.00- 10.40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Айгүл Төлеуханқызы Қуандықова, Жетекші мектебі директорының орынбасары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76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Жанна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Өмірбайқызы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Хамиева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17 ЖОМ математика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мүғалімі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11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Триз – өнертапқыштық есептерді шешу теориясы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Жавохир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Алимжанович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Абдрауфов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25 ЖОМ математика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мүғалімі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11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оқытуда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әдістермен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тәсілдер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Сәуле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Қанағатқызы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Шайхыбекова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№ 41 ЖОМ математика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мүғалімі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65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764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10.50-12.30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математикалық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сауаттылықты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факторы.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kk-KZ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Айгүл Төлеуханқызы Қуандықова, </a:t>
                      </a:r>
                      <a:r>
                        <a:rPr kumimoji="0" lang="kk-KZ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 мектебінің                       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мүғалімі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5775" y="147073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Ш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Шөкин атындағы ЛМ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Жамбылқызы Алимова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24095"/>
              </p:ext>
            </p:extLst>
          </p:nvPr>
        </p:nvGraphicFramePr>
        <p:xfrm>
          <a:off x="406990" y="2317214"/>
          <a:ext cx="6740043" cy="4852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10.00- 10.40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Әсемгүл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Хамитқызы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Балкибаева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қалалық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бірлестіктің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lang="ru-RU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тиімді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әдіс-тәсілдерді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Гүлбаршін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Серікбекқызы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Қасенова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2 ЖОМ информатика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Ойын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технологияларын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информатика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пәнін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Мадина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Тілекқызы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Шарипова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Ә.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Бөкейхан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 информатика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бағдарламасын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инклюзивті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алушының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қажеттіліктеріне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бейімдеу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Дариха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Мухамед-Конапьевна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Ислямова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№ 40 ЖОМ информатика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3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10.50-12.30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Python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тілінде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программалау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электронды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құралы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Күмісай Серікбайқызы Дарибаева, № 33 ЖОМ информатика мұғалімі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Ш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Шөкин атындағы ЛМ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Сабира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Жамбылқызы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Алимова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Ш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Шөкин атындағы ЛМ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Жамбылқызы Алимова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информатика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6096"/>
              </p:ext>
            </p:extLst>
          </p:nvPr>
        </p:nvGraphicFramePr>
        <p:xfrm>
          <a:off x="276224" y="2214617"/>
          <a:ext cx="687080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3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885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80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10.00- 10.40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Татьяна Анатольевна Потехина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қалалық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бірлестіктің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басшысы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Электрондық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құралдарын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әзірлеуге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бағдарламалық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құралдар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Ольга Яковлевна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Слывоцкая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 ЖОМ информатика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үдерісіне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курстарын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енгізу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l"/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Илья Олегович Поляков, С.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Торайғыров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39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154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10.50-12.30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құзыреттілігін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факторы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ретінде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Баян Русланқызы Қажмұратова, Татьяна Анатольевна Потехина, </a:t>
                      </a:r>
                    </a:p>
                    <a:p>
                      <a:pPr lvl="0" algn="r"/>
                      <a:r>
                        <a:rPr lang="kk-KZ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Ш. Шөкин атындағы ЛМ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мұғалімдері</a:t>
                      </a:r>
                      <a:endParaRPr lang="kk-KZ" sz="1200" i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r"/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0132" y="1415610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Ш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Шөкин атындағы ЛМ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Жамбылқызы Алимова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80596"/>
              </p:ext>
            </p:extLst>
          </p:nvPr>
        </p:nvGraphicFramePr>
        <p:xfrm>
          <a:off x="387732" y="2514599"/>
          <a:ext cx="6759301" cy="3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801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19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15.00- 15.15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kk-KZ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Сабира Жамбылқызы Алимова,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95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095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15.20-17.20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Қазақстандық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суретшілердің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салу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техникасы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салу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өнері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lvl="0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Әсел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Байжігітқызы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Бейсеева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 41 ЖОМ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көркем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еңбек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15.00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Н.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Нұрмұхаммедов атындағы облыстық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өнер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мұражайы (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Торайғыров көшесі 44/1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Сабира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Жамбылқызы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Алимова,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63275"/>
              </p:ext>
            </p:extLst>
          </p:nvPr>
        </p:nvGraphicFramePr>
        <p:xfrm>
          <a:off x="387732" y="2430060"/>
          <a:ext cx="6759301" cy="4710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572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77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10.00- 10.30</a:t>
                      </a:r>
                    </a:p>
                    <a:p>
                      <a:pPr algn="l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Қарлығаш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Сұртайқызы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Джакова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Б. </a:t>
                      </a:r>
                      <a:r>
                        <a:rPr lang="kk-KZ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Момышұлы атындағы ЖОМ музыка мұғалімі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Балаларды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домбыраға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үйретудің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тиімді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жолдары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Жанна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Байджұманқызы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Дудургова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30 ЖОМ музыка </a:t>
                      </a:r>
                      <a:r>
                        <a:rPr lang="ru-RU" sz="14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7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519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10.40-12.30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ресурстарын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Бурлакова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Наталья Яковлевна, А.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Шамкенов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ЛМ музыка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58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қолданылатын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тәсілдер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Динара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Сағынбайқызы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Рахметова,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Әлімбаев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музыка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С.Торайғыров ат.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Сабира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Жамбылқызы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Алимова,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47044"/>
              </p:ext>
            </p:extLst>
          </p:nvPr>
        </p:nvGraphicFramePr>
        <p:xfrm>
          <a:off x="387732" y="2309526"/>
          <a:ext cx="6811854" cy="527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5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2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10.00- 12.00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Қ.С.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Раисов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жаттығулары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дұрыс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бітімін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Ольга Владимировна Вяткина,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Байтұрсынұлы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атындағы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ЖОМ 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мұғалімі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55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Орта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мектеп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жасында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шаңғы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жаттығуларының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ерекшеліктері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 Александрович Дьяченко, Қ.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Макпалеев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атындағы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ЖОМ 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мұғалімі</a:t>
                      </a:r>
                      <a:endParaRPr lang="ru-RU" sz="10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Тоғызқұмалақ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бойынша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оқушыларды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ақыл-ойын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дамытудың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құралы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ретінде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даярлау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Азамат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Ақашұлы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Кукешов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№ 14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ЖОМ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мұғалімі</a:t>
                      </a:r>
                      <a:endParaRPr lang="ru-RU" sz="10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сабақтарында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бастауыш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сынып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оқушыларының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үйлестіру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қабілеттерін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тәрбиелеу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Руслан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Серікұлы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Алпысбаев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С.Торайғыров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атындағы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ЖОМ 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мұғалімі</a:t>
                      </a:r>
                      <a:endParaRPr lang="ru-RU" sz="10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№25 ЖОМ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Қадырбек Сатыбалдыұлы Раисов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371" y="169635"/>
            <a:ext cx="5864773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kk-KZ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3816"/>
              </p:ext>
            </p:extLst>
          </p:nvPr>
        </p:nvGraphicFramePr>
        <p:xfrm>
          <a:off x="406990" y="2317214"/>
          <a:ext cx="6740043" cy="297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10.00- 11.00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Қ.С.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Раисов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тәрбиесі-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салауатты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өмір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негізі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Айбек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Садықұлы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Рүстемханов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№ 35 ЖОМ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мұғалімі</a:t>
                      </a:r>
                      <a:endParaRPr lang="ru-RU" sz="10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Ұлттық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ойындарды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тәрбиесі сабағында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қолдану.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Сұлтан Мейрамұлы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Байм</a:t>
                      </a:r>
                      <a:r>
                        <a:rPr lang="kk-KZ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ұса, № 35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ЖОМ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дене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шынықтыру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мұғалімі</a:t>
                      </a:r>
                      <a:endParaRPr lang="ru-RU" sz="10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3062" y="1466909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№25 ЖОМ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Қадырбек Сатыбалдыұлы Раисов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АӘТД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90058"/>
              </p:ext>
            </p:extLst>
          </p:nvPr>
        </p:nvGraphicFramePr>
        <p:xfrm>
          <a:off x="645335" y="2296194"/>
          <a:ext cx="6531763" cy="5108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3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 grid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 gridSpan="2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10.00- 11.30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lvl="0"/>
                      <a:endParaRPr lang="ru-RU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Қ.С.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Раисов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7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Бастапқы әскери және технологиялық дайындықтың білім беру үрдісінде, ақпараттық-комуникациялық технологияларды қолдану мүмкіндіктері.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Сейфолла Имантайұлы Жанбауов , №</a:t>
                      </a:r>
                      <a:r>
                        <a:rPr lang="kk-KZ" sz="12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ЖОМ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оқытушы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ұйымдастырушысы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Заманауи технологиялар мен әдістерді қолдану арқылы алғашқы әскери және технологиялық дайындық сабақтарында оқушылардың танымдық белсенділігін дамыту.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Мейрам Нұржан Мейрамұлы,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ЖОМ АӘТД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оқытушы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ұйымдастырушысы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1007943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3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Мектептегі әскери – патриоттық тәрбие  беру жолдары.</a:t>
                      </a:r>
                    </a:p>
                    <a:p>
                      <a:pPr marL="0" marR="0" indent="0" algn="r" defTabSz="1007943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Нұрсұлтан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Ризабекұлы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Абылхасанов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ОМ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оқытушы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ұйымдастырушысы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1565" y="144634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№25 ЖОМ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Қадырбек Сатыбалдыұлы Раисов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189"/>
              </p:ext>
            </p:extLst>
          </p:nvPr>
        </p:nvGraphicFramePr>
        <p:xfrm>
          <a:off x="406990" y="2317214"/>
          <a:ext cx="6740043" cy="5675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10.45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Юрьевна Хренова,</a:t>
                      </a:r>
                      <a:r>
                        <a:rPr lang="kk-KZ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қалалық физика мұғалімдері шығармашылық тобының жетекшісі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жолдары</a:t>
                      </a: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Айжан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Диғай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М.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Жүсіп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ЖОМ физика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бөліміндегі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физикалық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есептерді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шешуде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Scratch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компьютерлік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бағдарламаны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Гүлсара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Темірғалиқызы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Дехант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Ш.Шөкин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ГМ физика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Ақпараттық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технологиялар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инклюзивті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жағдайында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сараланған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ретінде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Гульнара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Нурфекеевна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Умирбаева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М.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Әуезов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10.50-11.50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ғылымдарының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мәтіндерімен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істеу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мета-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пәндік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білімдерін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дамытудың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Елена Александровна Мальцева, №11 ЖОМ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физика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kk-KZ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сабақтарындағы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ойлап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технологиясы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Алена Ивановна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Баланюк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№43 ЖОМ 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7360" y="1473212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Ш.Шокин ат. ЛМ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Модераторы: Назира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Сайделенқызы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Сабитова,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директорларының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59293"/>
              </p:ext>
            </p:extLst>
          </p:nvPr>
        </p:nvGraphicFramePr>
        <p:xfrm>
          <a:off x="269633" y="2373521"/>
          <a:ext cx="7061979" cy="6668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5742">
                  <a:extLst>
                    <a:ext uri="{9D8B030D-6E8A-4147-A177-3AD203B41FA5}">
                      <a16:colId xmlns:a16="http://schemas.microsoft.com/office/drawing/2014/main" val="3301712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</a:t>
                      </a:r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lang="kk-KZ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9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менеджмент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кезеңі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диалог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алаңы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( 2023-2024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ОТҮ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ұйымдастырудың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перспективалық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тәжірибелері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14.00-14.30</a:t>
                      </a:r>
                    </a:p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«Тайм-менеджмент,  немесе басымдықты басқару» интерактивті сессиясы. </a:t>
                      </a:r>
                    </a:p>
                    <a:p>
                      <a:pPr algn="r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Анастасия Васильевна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Алиясова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филология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ғылымдарының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кандидаты,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жаттықтырушы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/>
                      <a:r>
                        <a:rPr lang="kk-KZ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14.30-15.20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орта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мекемелеріндегі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ОТҮ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жоспарларын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әзірлеудің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тәсілдері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Гульсина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Шайдуловна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Шиндлярская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29"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Табысты басқару тәжірибесінің панорамасы</a:t>
                      </a:r>
                      <a:r>
                        <a:rPr lang="kk-KZ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kk-KZ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kk-KZ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15.20-17.00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just"/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Мектепті басқарудағы цифрлық менеджмент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Татьяна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Алексеевна Мигунова, 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 </a:t>
                      </a:r>
                      <a:r>
                        <a:rPr lang="ru-RU" sz="1400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Байтұрсынұлы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ЖОМ директоры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kk-KZ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Мұғалімнің кәсіби құзыреттілігін арттырудың тиімді құралы ретінде Lesson study әдісін енгізудің сәтті тәжірибелері: тәжірибе және перспективалар.</a:t>
                      </a:r>
                    </a:p>
                    <a:p>
                      <a:pPr algn="r"/>
                      <a:r>
                        <a:rPr lang="kk-KZ" sz="14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Ирина Жакеновна Тургульдинова, А. Шамкенов ат. МЛ директоры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kk-KZ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 жұмысын жоспарлау және талдау тәжірибесінен.</a:t>
                      </a:r>
                    </a:p>
                    <a:p>
                      <a:pPr algn="r"/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Любовь Анатольевна Щербакова, №26 ЖОМ директоры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510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/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 жағдайында оқушыларды әлеуметтендіру негізі ретінде ерте кәсіптік бағдарлау жобасын жүзеге асыру тәжірибесінен.</a:t>
                      </a:r>
                    </a:p>
                    <a:p>
                      <a:pPr algn="r"/>
                      <a:r>
                        <a:rPr lang="kk-KZ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Гульшакер Кабдылманатовна Бельгибаева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№2 ЖОМ директоры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9633" y="1419414"/>
            <a:ext cx="5290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14.00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орны: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Байтұрсынұлы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ЖОМ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Г. Ш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 Шиндлярская,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86336"/>
              </p:ext>
            </p:extLst>
          </p:nvPr>
        </p:nvGraphicFramePr>
        <p:xfrm>
          <a:off x="406990" y="2369663"/>
          <a:ext cx="6740043" cy="6030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91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17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10.45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Ляззат Замзамқызы Сыздықова,</a:t>
                      </a:r>
                      <a:r>
                        <a:rPr lang="kk-KZ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қалалық химия мұғалімдері шығармашылық тобының жетекшісі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17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 10 -11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кітабы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қосымша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әдебиет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оқулықтары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Салтанат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Жасұланқызы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Ауталипова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Ж.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Тәшенев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химия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18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сапасын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ретінде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бағалауда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сараланған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Гүлмира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Темірханқызы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Доскендирова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№ 18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ЖОМ химия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химия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ЕББҚЕ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мотивациясын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Ирина Александровна </a:t>
                      </a:r>
                      <a:r>
                        <a:rPr lang="ru-RU" sz="1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Шеметова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№ 40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ЖОМ химия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29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164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189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10.50-11.50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технологияларды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химия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тиімді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мүмкіндіктері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Айслу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Қайратқызы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Шүкірбаева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№14 ЖОМ химия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жобалық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іс-әрекеттің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тиімді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Тамара Александровна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Коструба-Вотинова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№11 ЖОМ химия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992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№11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Модераторы: Назира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Сайделенқызы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Сабитова,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60883"/>
              </p:ext>
            </p:extLst>
          </p:nvPr>
        </p:nvGraphicFramePr>
        <p:xfrm>
          <a:off x="406990" y="2445027"/>
          <a:ext cx="6740043" cy="6067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410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76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10.45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Николаевна Морозова,</a:t>
                      </a:r>
                      <a:r>
                        <a:rPr lang="kk-KZ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қалалық биология мұғалімдері шығармашылық тобының жетекшісі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Stem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технологияларын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Мадина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Сабырқызы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Кужакова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М.Әлімбаев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биология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ынтасын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ойын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арлығаш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Қайыржанқызы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Жұмашева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Жетекші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биология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Саралап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кезінде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биология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Ирина Вячеславовна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Гребенкина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№11 ЖОМ биология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Мектепте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биология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инклюзивті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дидактикалық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материалды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жинақтың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тұсаукесері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l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Толқын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Қайкенқызы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Карагужинова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№24 ЖОМ биология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8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10.50-11.50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пәндерінің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зертханалық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жұмыстарын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STEM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технологиясы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Балжан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Балкенқызы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Секенова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Ә.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Бөкейханов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ЛМ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мәтінмен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істеу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Татьяна Петровна</a:t>
                      </a: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Огурцова, №17 ЖОМ биология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№11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Модераторы: Назира Сайделенқызы Сабитова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807"/>
              </p:ext>
            </p:extLst>
          </p:nvPr>
        </p:nvGraphicFramePr>
        <p:xfrm>
          <a:off x="406990" y="2445027"/>
          <a:ext cx="6740043" cy="637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60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6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10.45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Лариса Александровна Клюкина,</a:t>
                      </a:r>
                      <a:r>
                        <a:rPr lang="kk-KZ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қалалық география мұғалімдері шығармашылық тобының жетекшісі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6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Айнагүл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Талғатқызы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Айткалиева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35 ЖОМ география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оқушыларға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жүргізуді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оңтайландыру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мақсатында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құралдарын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Каролина Юрьевна Казанцева, С.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Торайгыров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география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0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сабағында цифрлық білім беру ресурстарын қолдана отыра оқушылардың оқыту сапасын арттыру</a:t>
                      </a:r>
                      <a:r>
                        <a:rPr lang="kk-K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kk-K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Марат Зәкірұлы Ибраев,</a:t>
                      </a:r>
                      <a:r>
                        <a:rPr lang="kk-KZ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№ 46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НМ география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сабағындағы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ойын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технологиялары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Галина Павловна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Никонорова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17 ЖОМ география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71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10.50-11.50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пәнін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кескін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карталарды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жолдары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Гүлнұр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Қабиденқызы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Жакиянова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Ә.Бөкейхан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ЛМ география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Рекреациялық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география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әлемді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танудың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құралы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Салтанат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Бахытқызы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Төлебаева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М.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Әуезов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география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№11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Модераторы: Назира Сайделенқызы Сабитова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26101"/>
              </p:ext>
            </p:extLst>
          </p:nvPr>
        </p:nvGraphicFramePr>
        <p:xfrm>
          <a:off x="387732" y="2256327"/>
          <a:ext cx="6779171" cy="7512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5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8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97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10.00-10.15</a:t>
                      </a:r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Қ.К. Ильясова,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2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9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түрлі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деңгейдегі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байқауларға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қатысу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және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тәжірибесін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жинақтау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Динара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Бауржанқызы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Садықова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Ж.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Тәшенев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ретінде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шет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өзіндік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жұмысты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Алина Владимировна Данильчик, № 43 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37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жобасын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шеңберінде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5-6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құзыреттілігін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жинағының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тұсаукесері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l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Алеся Михайловна Галаган,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Сандуғаш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Қанатқызы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Салыкова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 40 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247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Wordwall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ресурсының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Қарлығаш Қайроллақызы Аханова, № 17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88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сабағында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қалыптастырушы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Гүлмира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Каллимулаевна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Ақылбаева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30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88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LearningApps</a:t>
                      </a: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қосымшасы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оқытуда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ынталандыру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құралы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жетістіктерін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формативті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Ғайни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Асылбекқызы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Молдакимова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 11 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88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Ағылшын тілі сабақтарында АКТ қолдану.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Айым Төлегенқызы Жакупбекова, Тәшенев атындағы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kk-KZ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Ильясова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Құралай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Камматқызы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32059"/>
              </p:ext>
            </p:extLst>
          </p:nvPr>
        </p:nvGraphicFramePr>
        <p:xfrm>
          <a:off x="406990" y="2317214"/>
          <a:ext cx="6740043" cy="7046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928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10.00- 10.15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Қ.К. Ильясова,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9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10.15-12.20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Орыс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тілі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әдебиеті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сабақтарында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БАБЖМ,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PISA, PIRLS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халықаралық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зерттеулеріне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дайындық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кезінде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оқу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сауаттылығын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қалыптастыру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Надежда Владимировна </a:t>
                      </a:r>
                      <a:r>
                        <a:rPr lang="ru-RU" sz="1200" b="0" i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Копыльцова</a:t>
                      </a:r>
                      <a:r>
                        <a:rPr lang="ru-RU" sz="12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№ 36 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ЖОМ </a:t>
                      </a:r>
                      <a:r>
                        <a:rPr lang="ru-RU" sz="11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9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қалыптастырудың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қажетті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шарты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ретінде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мағыналы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оқуды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оқытудың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бағдарламасы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Тұтас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емес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мәтіндермен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істеу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Анна Васильевна Резник, № 26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9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5-сыныпта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орыс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тілі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сабағында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оқушылардың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оқу-танымдық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іс-әрекетін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ынталандыру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құралы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ретінде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аралық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бақылау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Лидия Константиновна </a:t>
                      </a:r>
                      <a:r>
                        <a:rPr lang="ru-RU" sz="1200" b="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Дюдина</a:t>
                      </a:r>
                      <a:r>
                        <a:rPr lang="ru-RU" sz="1200" b="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№ 39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83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әдебиеті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ақпараттық-коммуникациялық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технологияларды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Айнұр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Қапсаматқызы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Бисмельдинова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Әлімбаев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9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қазіргі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заманғы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сауаттылығын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дамытудың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негізгі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факторларының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ретінде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деген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ынтасын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арттыруға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ықпал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етеді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Лариса Александровна </a:t>
                      </a:r>
                      <a:r>
                        <a:rPr lang="ru-RU" sz="1200" b="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Песоцкая</a:t>
                      </a:r>
                      <a:r>
                        <a:rPr lang="ru-RU" sz="1200" b="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№ 39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ЖОМ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29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Интерактивті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тапсырмаларды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әзірлеу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интернет-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ресурстармен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жұмыс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Яна</a:t>
                      </a:r>
                      <a:r>
                        <a:rPr lang="ru-RU" sz="1200" b="0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Витальевна </a:t>
                      </a:r>
                      <a:r>
                        <a:rPr lang="ru-RU" sz="1200" b="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Саттарова</a:t>
                      </a:r>
                      <a:r>
                        <a:rPr lang="ru-RU" sz="1200" b="0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Ш. Ш</a:t>
                      </a:r>
                      <a:r>
                        <a:rPr lang="kk-KZ" sz="1200" b="0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өкин атындағы ГМ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9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Геймификация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оқушылардың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біліміндегі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олқылықтардың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орнын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толтырудың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тиімді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әдісі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ретінде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Әлия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Адамқызы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Қайкенова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 21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ЖОМ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Ильясова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Құралай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Камматқызы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31152"/>
              </p:ext>
            </p:extLst>
          </p:nvPr>
        </p:nvGraphicFramePr>
        <p:xfrm>
          <a:off x="406990" y="2317214"/>
          <a:ext cx="6740043" cy="6406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10.00 -10.40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З.С. Алибаева</a:t>
                      </a:r>
                      <a:r>
                        <a:rPr lang="kk-K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 тілі мен әдебиет сабағында оқушылардың сөйлеу және жазу мәдениетін қалыптастыру.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Үміт Сапарқызы Бұқарбекова, №21 ЖОМ қазақ тілі мұғалімі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Театрлық қойылымдар – көркем әдебиет тілін тану құралы.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Әсем Мұратқызы Жұманова, 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қазақ тілі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Жаңартылған</a:t>
                      </a:r>
                      <a:r>
                        <a:rPr lang="kk-KZ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білім мазмұны: қазақ тілі мен әдебиеті пәндерін оқытуда тілдік дағдыларды дамыту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Жанар Амангелдіқызыа Мыңғышева,</a:t>
                      </a:r>
                      <a:r>
                        <a:rPr lang="kk-K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Момышұлы атындағы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қазақ тілі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89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10.40 -12.30</a:t>
                      </a:r>
                    </a:p>
                    <a:p>
                      <a:pPr algn="ctr"/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kk-K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өркем шығарма оқыту арқылы</a:t>
                      </a:r>
                      <a:r>
                        <a:rPr lang="kk-K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оқушылардың функционалдық сауаттылығын даму.</a:t>
                      </a:r>
                      <a:r>
                        <a:rPr kumimoji="0" lang="kk-K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Күлзат Бекейқызы Даирбекова</a:t>
                      </a:r>
                      <a:r>
                        <a:rPr kumimoji="0" lang="kk-KZ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№17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қазақ тілі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 құштар жобасы аясында оқушылардың мәнерлеп оқу</a:t>
                      </a:r>
                      <a:r>
                        <a:rPr lang="kk-KZ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дағдыларын дамыту.</a:t>
                      </a:r>
                      <a:endParaRPr lang="kk-KZ" sz="12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kk-KZ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Жұлдыз Сағадатқызы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Жүсіпова,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Тәшенев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қазақ тілі мұғалімі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Оқушылардың функционалдық</a:t>
                      </a:r>
                      <a:r>
                        <a:rPr lang="kk-KZ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сауаттылығын дамытудың тиімді жолдары (</a:t>
                      </a: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Вертуалды  әдістемелік құрал). </a:t>
                      </a:r>
                    </a:p>
                    <a:p>
                      <a:pPr algn="r"/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Бибігүл Мадатқызы Шажанқанова, Ә.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Бөкейхан атындағы ЛМ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 тілі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Ә.Бөкейхан ат. ЛМ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Алибаева Зарина Серікқызы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2075" y="8669986"/>
            <a:ext cx="1889125" cy="3976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07943"/>
            <a:endParaRPr lang="ru-RU" sz="198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13619"/>
              </p:ext>
            </p:extLst>
          </p:nvPr>
        </p:nvGraphicFramePr>
        <p:xfrm>
          <a:off x="406990" y="2305164"/>
          <a:ext cx="6740043" cy="762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10.00 -11.10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З.С. Алибаева</a:t>
                      </a:r>
                      <a:r>
                        <a:rPr lang="kk-KZ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kk-KZ" sz="11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 тілі сабағында ақпараттық технологияларды қолдану арқылы оқушылардың сөйлеу дағдыларын қалыптастыру.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Баян Сәбитқызы Байтуғанова,</a:t>
                      </a:r>
                      <a:r>
                        <a:rPr lang="kk-KZ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Ш.</a:t>
                      </a:r>
                      <a:r>
                        <a:rPr lang="kk-KZ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Шөкин атындағы</a:t>
                      </a:r>
                      <a:r>
                        <a:rPr lang="kk-KZ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 қазақ тілі мұғалімі</a:t>
                      </a:r>
                      <a:endParaRPr lang="kk-KZ" sz="11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03">
                <a:tc rowSpan="2"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өнері арқылы оқушылардың  қазақ тілін үйренуге деген  қызығушылығын арттыру.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Әсел Қанатқызы Кошанова,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М.Әлімбаев атындағы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қазақ тілі мұғалімі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 білім беруді қажет ететін  оқушыларды жүйелі оқыту мен тиімді дамытудың жолдары.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Әсел Сиязханқызы Еспосынова, А.Шамкенов атындағы</a:t>
                      </a:r>
                      <a:r>
                        <a:rPr lang="kk-KZ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</a:t>
                      </a:r>
                      <a:r>
                        <a:rPr lang="kk-KZ" sz="11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 тілі мұғалімі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401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мектепте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инклюзивті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беруді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асыратын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мұғалімнің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автоматтандырылған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орны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Мадина Иренгаипқызы Қайырбаева, №36 ЖОМ қазақ тілі мұғалімі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 тілі сабақтарында  9 сынып оқушыларына арналған 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Onlain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test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pad </a:t>
                      </a:r>
                      <a:r>
                        <a:rPr lang="kk-KZ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 беру платформасының  мүмкіндіктерін пайдалану.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Галия Сайлаубекқызы Мерғалимова,</a:t>
                      </a:r>
                      <a:r>
                        <a:rPr lang="kk-KZ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№36 ЖОМ қазақ тілі мұғалімі</a:t>
                      </a:r>
                      <a:endParaRPr lang="ru-RU" sz="11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Цифрлық ресурстарды қолдану арқылы оқушыларды өздігінен білім алуға үйрету.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Гауһар</a:t>
                      </a:r>
                      <a:r>
                        <a:rPr lang="kk-KZ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Жангалиқызы</a:t>
                      </a:r>
                      <a:r>
                        <a:rPr lang="kk-K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Жүсіпова, №41 ЖОМ қазақ тілі мұғалімі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0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1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 беруде SMART технологияларын қолдана оырып, білім сапасын арттырудағы мүмкіндіктер.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 Назымбекқызы Нұрмағамбетова, №43 ЖОМ қазақ тілі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373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ойын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құштарлығын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арттыру</a:t>
                      </a:r>
                      <a:r>
                        <a:rPr lang="ru-RU" alt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Айнагүл Қалелқызы Сағынтаева, А.  Байтұрсынұлы атындағы 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ЖОМ қазақ тілі мұғалімі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022">
                <a:tc>
                  <a:txBody>
                    <a:bodyPr/>
                    <a:lstStyle/>
                    <a:p>
                      <a:pPr algn="ctr"/>
                      <a:r>
                        <a:rPr lang="kk-K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</a:t>
                      </a:r>
                      <a:r>
                        <a:rPr lang="kk-KZ" sz="11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тілі  сабағында сөйлеу және жазу дағдыларын салыстырмалы грамматика арқылы дамыту.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Рысты Бейсенбекқызы Мулькибаева,</a:t>
                      </a:r>
                      <a:r>
                        <a:rPr lang="kk-KZ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№41 ЖОМ қазақ тілі мұғалімі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Ә.Бөкейхан ат. ЛМ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Алибаева Зарина Серікқызы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Кітапханашылардың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12832"/>
              </p:ext>
            </p:extLst>
          </p:nvPr>
        </p:nvGraphicFramePr>
        <p:xfrm>
          <a:off x="406990" y="2305164"/>
          <a:ext cx="6740043" cy="4499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10.00 -12.00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Букина Ольга</a:t>
                      </a:r>
                      <a:r>
                        <a:rPr lang="kk-KZ" sz="1400" b="0" i="1" baseline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Петровна</a:t>
                      </a:r>
                      <a:r>
                        <a:rPr lang="kk-KZ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С.Торайғыров ат. ЖОМ кітапханашысы</a:t>
                      </a:r>
                      <a:endParaRPr lang="kk-KZ" sz="1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5038"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кітапханасы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оқырманды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тәрбиелеу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ақпараттық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мәдениетін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Бақытгүл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Қайырқызы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Байкенова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Нағима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Сағындыққызы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Джаксыбаева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№40 ЖОМ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кітапханашалары</a:t>
                      </a:r>
                      <a:endParaRPr lang="kk-KZ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жобасының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асырылуы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kk-KZ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Айжан Қабдығалиқызы Карибаева, № 35 ЖОМ кітапханашысы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048"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Кітап оқуды ынталандырудың инновациялық әдістері.</a:t>
                      </a:r>
                    </a:p>
                    <a:p>
                      <a:pPr algn="r"/>
                      <a:r>
                        <a:rPr lang="kk-KZ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Райгүл Сембайқызы Асылбекова, Б.Момышұлы атындағы ЖОМ кітапханашысы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С.Торайғыров ат.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Алимова Сабира Жамбуловна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мамыны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Әдіскерлердің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тәрбиешілердің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64335"/>
              </p:ext>
            </p:extLst>
          </p:nvPr>
        </p:nvGraphicFramePr>
        <p:xfrm>
          <a:off x="387732" y="2272404"/>
          <a:ext cx="6740043" cy="3888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Коммуникативтік</a:t>
                      </a:r>
                      <a:r>
                        <a:rPr lang="ru-RU" sz="1400" b="1" i="0" kern="1200" dirty="0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дағдыларды</a:t>
                      </a:r>
                      <a:r>
                        <a:rPr lang="ru-RU" sz="1400" b="1" i="0" kern="1200" dirty="0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i="0" kern="1200" dirty="0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құзыреттіліктерін</a:t>
                      </a:r>
                      <a:r>
                        <a:rPr lang="ru-RU" sz="1400" b="1" i="0" kern="1200" dirty="0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тарату</a:t>
                      </a:r>
                      <a:r>
                        <a:rPr lang="ru-RU" sz="1400" b="1" i="0" kern="1200" dirty="0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endParaRPr lang="ru-RU" sz="1400" i="0" dirty="0">
                        <a:solidFill>
                          <a:srgbClr val="10253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12.00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жылында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Қазақстан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Республикасының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дейінгі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ұйымдарында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тәрбие-білім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үдерісін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Құндыз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Мұратханқызы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Рахымжанова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Мультипликация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біріккен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іс-әрекетін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ұйымдастыру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Бибігүл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Рахимқызы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Супекова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112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Сөйлеу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конструкторы-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ертегілерін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шығармашылық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баяндауды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Надежда Николаевна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Кожегалденова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18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ертегілері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коммуникативтік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дағдыларды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Мейрамгүл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Шөпбайқызы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Жекенова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28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жасына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оқытуда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АКТ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Әсемгүл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Нұржанқызы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нанбаева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49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санаторлық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мұғалімі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Павлодар қ. №10 сәбилер - бақшасы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Құндыз Мұратханқызы Рахымжанова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Тәрбиешілердің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жүзу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нұсқаушыларының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психологтердің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99415"/>
              </p:ext>
            </p:extLst>
          </p:nvPr>
        </p:nvGraphicFramePr>
        <p:xfrm>
          <a:off x="387732" y="2272404"/>
          <a:ext cx="6740043" cy="5666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93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дамуы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құзыреттіліктерін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12.00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жылында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Қазақстан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Республикасының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дейінгі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ұйымдарында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тәрбие-білім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үдерісін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Нұргүл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Қайроллақызы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Нұрғалиева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Стрейтчинг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ойыны-мектеп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жасына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денсаулығын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ынталандыру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технологиясы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Надежда Ивановна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Ирклиенко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115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шынықтыру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нұсқаушысы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Нейробум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менің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сәтті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әдісім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Татьяна Владимировна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Мавлютова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121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Кинезиологиялық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жаттығулар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танымдық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белсенділігін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арттыру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құралы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ретінде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Елена Владимировна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Гольштейн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54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педагог-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психологі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Балапан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тепе - 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теңдік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тақтайшасы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қажет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ететін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балалардың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бітімін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және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вестибулярды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аппараттарын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Инабат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Серікқызы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Бекжанова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19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шынықтыру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нұсқаушысы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Павлодар қ. №57 сәбилер - бақшасы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Нұргүл Қайроллақызы Нұрғалиева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Ғылыми-әдістемелік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56218"/>
              </p:ext>
            </p:extLst>
          </p:nvPr>
        </p:nvGraphicFramePr>
        <p:xfrm>
          <a:off x="237360" y="2248931"/>
          <a:ext cx="6740043" cy="6341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68">
                  <a:extLst>
                    <a:ext uri="{9D8B030D-6E8A-4147-A177-3AD203B41FA5}">
                      <a16:colId xmlns:a16="http://schemas.microsoft.com/office/drawing/2014/main" val="22258871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0387">
                  <a:extLst>
                    <a:ext uri="{9D8B030D-6E8A-4147-A177-3AD203B41FA5}">
                      <a16:colId xmlns:a16="http://schemas.microsoft.com/office/drawing/2014/main" val="1378911986"/>
                    </a:ext>
                  </a:extLst>
                </a:gridCol>
              </a:tblGrid>
              <a:tr h="580767"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менеджмент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кезеңі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диалог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алаңы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( 2023-2024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ОТҮ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ұйымдастырудың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перспективалық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тәжірибелері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10.00-10.30</a:t>
                      </a:r>
                    </a:p>
                    <a:p>
                      <a:pPr algn="ctr"/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«Жеке бренд: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стратегиясы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интерактивті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Анастасия Васильевна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Алиясова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филология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ғылымдарының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кандидаты,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жаттықтырушы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10.30-11.20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орта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мекемелеріндегі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ОТҮ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жоспарларын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әзірлеудің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тәсілдері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Гульсина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Шайдуловна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Шиндлярская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 gridSpan="5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Табысты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басқару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тәжірибесінің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панорамасы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шеберлік сағаты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10"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just"/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Сабақтарды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бағдарламасын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әзірлеу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тәжірибесі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ұсыныстарды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ұсыну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r"/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Қала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мектептері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МДҰ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13"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k-KZ" sz="1400" b="0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Педагогтің кәсіби құзыреттілігін арттырудың тиімді құралы ретінде 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Lesson study </a:t>
                      </a:r>
                      <a:r>
                        <a:rPr lang="kk-KZ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тәсілін енгізудің табысты тәжірибелері.</a:t>
                      </a:r>
                    </a:p>
                    <a:p>
                      <a:r>
                        <a:rPr lang="kk-KZ" sz="14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Римма Нургалиевна Абигузина, А. Шамкенов атындағы ЖОМ КБ жөніндегі 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400" b="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мектеп-заманауи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жобасын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іске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тәжірибесінен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Lesson study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тәсілін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үйрету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тәжірибесінде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іске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kk-KZ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Нағима Аманбекқызы Камашева, Кенжекөл ЖОМ ОТЖ жөніндегі ДО</a:t>
                      </a:r>
                      <a:endParaRPr lang="ru-RU" sz="1400" b="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орны: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Байтұрсынұлы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ЖОМ 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Г. Ш.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Шиндлярская,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Тәрбиешілердің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робототехника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информатика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42915"/>
              </p:ext>
            </p:extLst>
          </p:nvPr>
        </p:nvGraphicFramePr>
        <p:xfrm>
          <a:off x="387732" y="2272404"/>
          <a:ext cx="6740043" cy="4933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1267">
                  <a:extLst>
                    <a:ext uri="{9D8B030D-6E8A-4147-A177-3AD203B41FA5}">
                      <a16:colId xmlns:a16="http://schemas.microsoft.com/office/drawing/2014/main" val="5838646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Танымдық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зияткерлік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дағдыларды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құзыреттіліктерін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15.00-17.00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Қазақстан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Республикасының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дейінгі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ұйымдарында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тәрбие-білім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үдерісін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Құндыз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Мұратханқызы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Рахымжанова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Бағдарламалау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шағын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роботтары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жастағы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алгоритмдік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ойлауды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Фархат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Алиятович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Жаксыбаев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«№29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сәбилер-балабақшасы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«Мерей»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беру-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орталығының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робототехника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мұғалімі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Математикалық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тәжірибесінің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кейсі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Лидия Васильевна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Феллер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84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Хеппенинг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ерте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жастағы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сенсорлық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тәрбиесін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әдісі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Ирина Фёдоровна Хомякова, № 49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санаторлық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15.00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Павлодар қ. №10 сәбилер - бақшасы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Құндыз Мұратханқызы Рахымжанова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Тәрбиешілердің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жетекшілерінің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16981"/>
              </p:ext>
            </p:extLst>
          </p:nvPr>
        </p:nvGraphicFramePr>
        <p:xfrm>
          <a:off x="387732" y="2272404"/>
          <a:ext cx="6740043" cy="4720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дағдыларды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зерттеу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құзыреттіліктерін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 – 12.00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Қазақстан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Республикасының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дейінгі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ұйымдарында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тәрбие-білім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үдерісін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Нұргүл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Қайроллақызы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Нұрғалиева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түсті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терапия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ЕББҚЕ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балаларды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әлеуметтендіру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Саида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Мұхтарқызы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Калимова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121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музыка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жетекшісі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Эксперимент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жасына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танымдық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белсенділігін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дамытудағы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жетекшінің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Виктория Ивановна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Стинская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2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музыкасы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іс-әрекеті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аясында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жастағы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сақтауды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белсендіру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инфографиканы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Наталья Андреевна Науменко,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126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музыка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жетекшісі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Павлодар қ. №57 сәбилер - бақшасы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Нұргүл Қайроллақызы Нұрғалиева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Тәрбиешілердің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логопедтердің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дефектологтердің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психологтердің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26913"/>
              </p:ext>
            </p:extLst>
          </p:nvPr>
        </p:nvGraphicFramePr>
        <p:xfrm>
          <a:off x="387732" y="2272404"/>
          <a:ext cx="6740043" cy="5177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7191">
                  <a:extLst>
                    <a:ext uri="{9D8B030D-6E8A-4147-A177-3AD203B41FA5}">
                      <a16:colId xmlns:a16="http://schemas.microsoft.com/office/drawing/2014/main" val="291209596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Әлеуметтік-эмоционалдық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дағдыларды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құзыреттіліктерін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тарату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15.00-17.00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Қазақстан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Республикасының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мектепке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дейінгі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ұйымдарында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тәрбие-білім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үдерісін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Нұргүл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Қайроллақызы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Нұрғалиева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Үйде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жасына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балаларды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сапалы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тәрбиелеу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мақсатында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ата-аналарға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педагогикалық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сүйемелдеу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Тоғжан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Темірханқызы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Жасұланова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№ 32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әдіскері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Әлеуметтік-эмоционалды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дағдыларды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қалыптастыру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еріктілер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қозғалысын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Евгения Анатольевна Зайцева, № 111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облысының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киелі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жерлерінің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жобаларын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ұйымдастыру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бала -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ата-ана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қатынастарын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қалыптастыру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Айнұр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Төлеуқызы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Шаймерденова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111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сәбилер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бақшасының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15.00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Павлодар қ. №57 сәбилер - бақшасы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Нұргүл Қайроллақызы Нұрғалиева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тәлімгерлердің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7454"/>
              </p:ext>
            </p:extLst>
          </p:nvPr>
        </p:nvGraphicFramePr>
        <p:xfrm>
          <a:off x="688768" y="2550741"/>
          <a:ext cx="6458265" cy="6435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866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9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06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10.00-11.00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уақытта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қосымша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алушылардың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тәлімгерлерінің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жұмыстарын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ұйымдастыр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Раушан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Манапқызы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Айдарханова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«Павлодар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БУҚБДДО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бұқаралық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меңгерушісі</a:t>
                      </a:r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Тәлімгер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деген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кім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 </a:t>
                      </a:r>
                    </a:p>
                    <a:p>
                      <a:pPr algn="r"/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арлығаш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Ойқанқызы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Якупова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«Павлодар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БУҚБДДО педагог -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ұйымдастырушы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853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2            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kk-KZ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Қазіргі тәлімгер және мектептегі заманауи бала</a:t>
                      </a:r>
                    </a:p>
                    <a:p>
                      <a:pPr algn="r"/>
                      <a:r>
                        <a:rPr lang="kk-KZ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Инара Амантайқызы Искакова,  Ә. Бөкейхан атындағы ГМ </a:t>
                      </a:r>
                    </a:p>
                    <a:p>
                      <a:pPr algn="r"/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аға  тәлімгері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Мектептегі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тәлімгердің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рөлі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Дарина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Андреевна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Герштейн, № 26 ЖОМ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аға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тәлімгері</a:t>
                      </a:r>
                      <a:endParaRPr lang="ru-RU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1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endParaRPr lang="kk-KZ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9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Мұғалімдерге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806">
                <a:tc rowSpan="2"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11.00-12.30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Жаңа бағытта «Жас Ұлан»  жұмысы.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Ермегүл Болатқызы  Болат,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№ 25 ЖОМ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тәлімгері</a:t>
                      </a:r>
                      <a:endParaRPr lang="ru-RU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Мектептегі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өзін-өзі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көшбасшыларының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мектептен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жұмыспен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қамтылуын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Самал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Бағдатқызы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Аргынова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«Павлодар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БУҚБДДО 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әдіскері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9383">
                <a:tc>
                  <a:txBody>
                    <a:bodyPr/>
                    <a:lstStyle/>
                    <a:p>
                      <a:pPr algn="ctr"/>
                      <a:r>
                        <a:rPr lang="kk-KZ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</a:p>
          <a:p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Айдарханова Раушан Манапқызы,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Павлодар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дарыны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БУҚБДДО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бұқаралық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бөлімінің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психологтерінің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72861"/>
              </p:ext>
            </p:extLst>
          </p:nvPr>
        </p:nvGraphicFramePr>
        <p:xfrm>
          <a:off x="427121" y="2534928"/>
          <a:ext cx="6740043" cy="7564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10.00-10.45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Шакирова Анара Амангелдіқызы,  білім беру бөлімінің бас маманы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ПДК бар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балаларға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ойындары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Ольга Викторовна Сидорова, А.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Байтұрсынұлы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</a:p>
                    <a:p>
                      <a:pPr algn="r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психологі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rowSpan="2">
                  <a:txBody>
                    <a:bodyPr/>
                    <a:lstStyle/>
                    <a:p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өміріне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дайындық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Санжарбек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Улугбкеович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Абдужалилов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Әлімбаев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педагог –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психологі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84970"/>
                  </a:ext>
                </a:extLst>
              </a:tr>
              <a:tr h="802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ұжымындағы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деструктивті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қатынастардың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алдын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алуда</a:t>
                      </a:r>
                      <a:r>
                        <a:rPr lang="kk-KZ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ғы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жүйелі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көзқарас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Карпова Ирина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Владимировна,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бірлестік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№26 ЖОМ педагог - 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психологі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738665"/>
                  </a:ext>
                </a:extLst>
              </a:tr>
              <a:tr h="1422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813436"/>
                  </a:ext>
                </a:extLst>
              </a:tr>
              <a:tr h="314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Аутодеструктивті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мінез-құлыққа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оқушылармен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істеудің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топтық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жеке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Овчарова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Лиана Сергеевна,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№17 ЖОМ педагог -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психологі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22678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Мұғалімдерге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10.50-12.00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Жаңартылған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жағдайында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оқушыларды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психологиялық-педагогикалық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қолдаудың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тәжірибеге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бағытталған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kk-KZ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Жұлдыз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Даукенқызы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Қабдрахимова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Бекқожин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ЖОМ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психологі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Б.Момышұлы ат.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Шакирова Анара Амангелдіқызы,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білім беру бөлімінің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бас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маманы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9-11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жетекшілерінің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48438"/>
              </p:ext>
            </p:extLst>
          </p:nvPr>
        </p:nvGraphicFramePr>
        <p:xfrm>
          <a:off x="406990" y="2430060"/>
          <a:ext cx="6740043" cy="4395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  <a:p>
                      <a:pPr algn="ctr"/>
                      <a:r>
                        <a:rPr lang="kk-KZ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жетекшінің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</a:t>
                      </a:r>
                    </a:p>
                    <a:p>
                      <a:pPr algn="r"/>
                      <a:r>
                        <a:rPr lang="kk-KZ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Нұрсұлу Смағұлқызы  Құрманова ,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«Павлодар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БУҚБДДО  </a:t>
                      </a:r>
                    </a:p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педагог-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ұйымдастырушы</a:t>
                      </a:r>
                      <a:endParaRPr lang="kk-KZ" sz="12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жетекшісінің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ұжымын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қалыптастырудағы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рөлі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Бақытгүл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Әшімқызы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Тұрсынқанова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№ 33 ЖОМ 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endParaRPr lang="kk-KZ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Пікірталас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қозғалысы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азаматтық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ұстанымды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тәрбиелеу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Марзатаев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Ерлан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Тоқтағұлұлы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А.Байтұрсынұлы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Мұғалімдерге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Үлкен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өзгеріс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жобасы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процесінде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өзін-өзі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ұйымдастыруды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жасөспірімдер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ұжымының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өзін-өзі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асыруын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жетекшінің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тәжірибесі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b="0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Мейрамгуль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Кудайбергеновна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Кабышева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№43 ЖОМ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Құнанбаева Айгүл Тойғамбайқызы,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«Павлодар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дарыны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БУҚБДДО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орынбасары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5-8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жетекшілерінің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14753"/>
              </p:ext>
            </p:extLst>
          </p:nvPr>
        </p:nvGraphicFramePr>
        <p:xfrm>
          <a:off x="387732" y="2430059"/>
          <a:ext cx="6759301" cy="5286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22">
                  <a:extLst>
                    <a:ext uri="{9D8B030D-6E8A-4147-A177-3AD203B41FA5}">
                      <a16:colId xmlns:a16="http://schemas.microsoft.com/office/drawing/2014/main" val="986599663"/>
                    </a:ext>
                  </a:extLst>
                </a:gridCol>
              </a:tblGrid>
              <a:tr h="514846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  <a:p>
                      <a:pPr algn="ctr"/>
                      <a:r>
                        <a:rPr lang="kk-KZ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2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66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12.00-13.00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Айгүл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Тойғамбайқызы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Құнанбаева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«Павлодар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БУҚБДДО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басшысының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4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/>
                      <a:endParaRPr lang="ru-RU" sz="1200" b="0" i="1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жетекшінің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жүйесінде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негізгі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рөлі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r"/>
                      <a:r>
                        <a:rPr lang="ru-RU" sz="1200" b="0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Зайзада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Бауыржанқызы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Ахметова,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М.Жүсіп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</a:t>
                      </a:r>
                    </a:p>
                    <a:p>
                      <a:pPr algn="r"/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информатика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200" b="0" i="1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жүйесіндегі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жетекшінің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өзекті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міндеттері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құзыреттері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Сабира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Алмасқызы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Жексенби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М.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Жүсіп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200" b="0" i="1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84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Ата-аналармен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әрекеттесудің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формалары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сия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Қайырқызы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Мұқанова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А.Байтұрсынұлы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ЖОМ </a:t>
                      </a:r>
                    </a:p>
                    <a:p>
                      <a:pPr algn="r"/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ағылшын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83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/>
                      <a:endParaRPr lang="ru-RU" sz="1200" b="0" i="0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Жастай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берген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қайыңды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игендей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endParaRPr lang="kk-KZ" sz="1200" b="1" i="0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Бахытжан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Қайыргелдіқызы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Байгулова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Қ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Беқхожин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</a:p>
                    <a:p>
                      <a:pPr algn="r"/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1200" b="0" i="0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12.00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Құнанбаева Айгүл Тойғамбайқызы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«Павлодар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дарыны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БУҚБДДО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орынбасары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1-4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жетекшілерінің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10795"/>
              </p:ext>
            </p:extLst>
          </p:nvPr>
        </p:nvGraphicFramePr>
        <p:xfrm>
          <a:off x="406990" y="2525656"/>
          <a:ext cx="6741185" cy="4729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092">
                  <a:extLst>
                    <a:ext uri="{9D8B030D-6E8A-4147-A177-3AD203B41FA5}">
                      <a16:colId xmlns:a16="http://schemas.microsoft.com/office/drawing/2014/main" val="1859004281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4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14.00-15.15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Айгүл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Тойғамбайқызы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Құнанбаева</a:t>
                      </a:r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«Павлодар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дарыны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» БУҚБДДО 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басшысының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Мектепте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үдерісін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жан-жақты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жолдары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Ильмира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Қабиденқызы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Оғазова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М.Жүсіп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</a:t>
                      </a:r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қабілеттерін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Ольга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Вячеславовна Черных,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А.Байтұрсынұлы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Суицидтің алдын - алу бойынша сынып жетекшінің жұмысы. </a:t>
                      </a:r>
                      <a:r>
                        <a:rPr lang="kk-KZ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</a:t>
                      </a:r>
                    </a:p>
                    <a:p>
                      <a:pPr algn="r"/>
                      <a:r>
                        <a:rPr lang="kk-KZ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Виктория</a:t>
                      </a:r>
                      <a:r>
                        <a:rPr lang="kk-KZ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Александровна</a:t>
                      </a:r>
                      <a:r>
                        <a:rPr lang="kk-KZ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Улькина</a:t>
                      </a:r>
                      <a:r>
                        <a:rPr lang="kk-KZ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24 ЖОМ сынып жетекшісі</a:t>
                      </a:r>
                      <a:endParaRPr lang="ru-RU" sz="12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Мұғалімдерге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15.15-16.00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cap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жетекшінің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200" b="1" i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Мукенова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Жанаргүл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Наурызбайқызы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Қ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Беқхожин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</a:t>
                      </a:r>
                      <a:r>
                        <a:rPr lang="ru-RU" sz="1200" b="0" i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14.00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Құнанбаева Айгүл Тойғамбайқызы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«Павлодар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дарыны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БУҚБДДО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орынбасары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581038" y="1606646"/>
            <a:ext cx="5581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60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82312"/>
              </p:ext>
            </p:extLst>
          </p:nvPr>
        </p:nvGraphicFramePr>
        <p:xfrm>
          <a:off x="406990" y="2317214"/>
          <a:ext cx="6753542" cy="4212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6449">
                  <a:extLst>
                    <a:ext uri="{9D8B030D-6E8A-4147-A177-3AD203B41FA5}">
                      <a16:colId xmlns:a16="http://schemas.microsoft.com/office/drawing/2014/main" val="2519004964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10.00-11.30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kk-KZ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Сағындық</a:t>
                      </a:r>
                      <a:r>
                        <a:rPr lang="kk-KZ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Сембайұлы</a:t>
                      </a:r>
                      <a:r>
                        <a:rPr lang="kk-KZ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Шакенов, тәрбие секторының меңгерушісі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уақытта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жұмыспен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қамтылуын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Зоя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Марьяновна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Русакова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№36 ЖОМ  ДТІЖО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 тәрбиесіндегі сіз мән бермейтін қателіктер.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Рысбек Естай, Б.Момышұлы</a:t>
                      </a:r>
                      <a:r>
                        <a:rPr lang="kk-K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атындағы ЖОМ  ДТІЖО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Мұғалімдерге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11.30-13.00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Қолайсыз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отбасылармен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ұйымдастырудың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тәсілдері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Юлия Сергеевна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Терлецкая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К.Мақпалеев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 ДТІЖО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2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Табысты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жолындағы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технологиялары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kk-K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Анастасия Викторовна Нуриманова,</a:t>
                      </a:r>
                      <a:r>
                        <a:rPr lang="kk-KZ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А. Шамкенов</a:t>
                      </a:r>
                      <a:r>
                        <a:rPr lang="kk-KZ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атындағы ГМ  ДТІЖО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Б.Момышұлы ат. ЖОМ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Шакенов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Сағындық Сембайұлы, тәрбие секторының меңгерушісі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9636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3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2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9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мекеме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басшылары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95584"/>
              </p:ext>
            </p:extLst>
          </p:nvPr>
        </p:nvGraphicFramePr>
        <p:xfrm>
          <a:off x="387733" y="2264230"/>
          <a:ext cx="6749672" cy="6290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7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483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Содержание </a:t>
                      </a:r>
                    </a:p>
                  </a:txBody>
                  <a:tcPr marT="45721" marB="4572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36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10.00-10.45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жылындағы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Қазақстан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Республикасының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қосымша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ұйымдарындағы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үдерісінің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Раушан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Асқарбекқызы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Мұсажанова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06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тұлғаны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тәрбиелеу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үдерісінде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ақпараттық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технологияларды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r"/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Ляйля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Мүкәрәмқызы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Мағзамова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көркем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сурет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мектебінің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басшысы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2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Мектептің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ұлттық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бөлімшелерінің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патриоттық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беру.</a:t>
                      </a:r>
                    </a:p>
                    <a:p>
                      <a:pPr algn="r"/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Алия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Кәрібайқызы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Сағатова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Қ.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Даржұман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ҰЖМ    ДТІЖО</a:t>
                      </a:r>
                    </a:p>
                    <a:p>
                      <a:pPr algn="just"/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035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Мұғалімдерге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728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k-KZ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10.50-12.00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Жігер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БЖК  </a:t>
                      </a:r>
                      <a:r>
                        <a:rPr lang="ru-RU" sz="12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тәжіриесі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семгүл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Ермуұханбетқызы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Жолдасбекова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Жігер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жасөспірімдер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клубы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басшының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Ұлттық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патриоттық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беру.</a:t>
                      </a:r>
                    </a:p>
                    <a:p>
                      <a:pPr algn="just"/>
                      <a:r>
                        <a:rPr lang="ru-RU" sz="1200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Оксана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Владиславовна Петрович, БЖТЭО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кабинетінің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меңгерушісі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8812">
                <a:tc>
                  <a:txBody>
                    <a:bodyPr/>
                    <a:lstStyle/>
                    <a:p>
                      <a:pPr algn="ctr"/>
                      <a:endParaRPr lang="kk-KZ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4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Өткізу орны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«Жигер» БЖК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Раушан Асқарбекқызы Мұсажанова,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білім беру бөлімінің әдіскері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04110"/>
              </p:ext>
            </p:extLst>
          </p:nvPr>
        </p:nvGraphicFramePr>
        <p:xfrm>
          <a:off x="406990" y="2317214"/>
          <a:ext cx="6740043" cy="6132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10.00-11.30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Шолпан Шаханқызы Қайырғазина,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2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 сыныптарда инклюзивті білім беруді ұйымдастыру.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Маржан Қуандыққызы Дүйсен,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М.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Әлімбаев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атындағы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ЖОМ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Жиынтық бақылау түрлері және құрастыру алгоритімі.</a:t>
                      </a: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Динара Қалиасқарқызы Шабажанова, Әсия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Жамболатқызы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Азимбаева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kk-KZ" sz="1200" b="0" i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 Бөкейхан атындағы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мұғалімдері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Білім </a:t>
                      </a:r>
                      <a:r>
                        <a:rPr lang="kk-KZ" sz="12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алушылардың білім жетістігін </a:t>
                      </a: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мониторингілеу. ( </a:t>
                      </a:r>
                      <a:r>
                        <a:rPr lang="kk-KZ" sz="12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ББЖМ) </a:t>
                      </a: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Білім алушылардың білім жетістіктерінің</a:t>
                      </a:r>
                      <a:r>
                        <a:rPr lang="kk-KZ" sz="12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сапасын бағалау шеңберінде қазақ тілі пәнінен тапсырмалар құрастыру.</a:t>
                      </a: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kk-KZ" sz="1200" b="0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лия Саматқызы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Түйтенова,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Бибінұр Рымбекқызы Есен, №24, 25 ЖОМ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мұғалімдері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kk-K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Бастауыш сынып оқушыларының оқуға деген ынтасын</a:t>
                      </a:r>
                      <a:r>
                        <a:rPr lang="kk-KZ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арттыру.</a:t>
                      </a:r>
                      <a:r>
                        <a:rPr lang="kk-KZ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Зарина Асқарқызы Нұрғалиева, Замзагүл Бірлікқызы Смағұлова, Бекзат Жақсылыққызы Жүнісова,</a:t>
                      </a:r>
                      <a:r>
                        <a:rPr lang="kk-KZ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№39 ЖОМ,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К.Беқхожин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ЖОМ,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Момышұлы атындағы ЖОМ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мұғалімдері</a:t>
                      </a:r>
                      <a:endParaRPr lang="kk-KZ" sz="1200" b="0" i="1" baseline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Бастауыш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оқушыларының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жылдамдығын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арттыратын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әдіс-тәсілдер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Гүлназ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Оралханқызы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Тлеукенова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№7 ЖОМ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мұғалімі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dirty="0">
                          <a:latin typeface="Times New Roman"/>
                          <a:ea typeface="Times New Roman"/>
                          <a:cs typeface="Times New Roman"/>
                        </a:rPr>
                        <a:t>11.30-12.00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Оқушыларды математиканы жеңіл меңгеруге үйрету әдістері.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Алмагүл Мағметоллақызы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Абдрахманова, Бақыт Байзрахметқызы Смағұлова,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КЖОМ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сынып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мұғалімдері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23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Ә.Бөкейхан ат. мектеп - лицейі</a:t>
            </a:r>
          </a:p>
          <a:p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Шолпан </a:t>
            </a:r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Шаханқызы Қайырғазина</a:t>
            </a: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оқытатын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26720"/>
              </p:ext>
            </p:extLst>
          </p:nvPr>
        </p:nvGraphicFramePr>
        <p:xfrm>
          <a:off x="406990" y="2204147"/>
          <a:ext cx="6740043" cy="5627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4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10.00-11.30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Шолпан Шаханқызы Қайырғазина,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Білім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берудің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жаңа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білім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беру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стандарттары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шеңберінде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динамикалық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оқуға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үйрету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Наталья Николаевна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Лунгу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№41 ЖОМ бастауыш сынып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496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құштар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мектеп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жобасы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аясында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бес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минуттық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оқуға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арналған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мәтіндер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жинағын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құрастыру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Екатерина Витальевна Прохорова,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Ольга Петровна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Калиева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№ 18, 41 ЖОМ бастауыш сынып мұғалімдері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Жаңартылған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білім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беру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мазмұны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жағдайында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мектептегі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емлелік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режим.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Елена Вячеславовна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Синицина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Асем Серкболатовна Рахимжанова, 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Торайғыров атындағы ЖОМ, №21 ЖОМ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 сынып мұғалімдері 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Негізгі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құзыреттілік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жүйесі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арқылы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математикалық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сауаттылықты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дамыту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Маржангүл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Румбекқызы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i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Саулеханова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№24 ЖОМ бастауыш сынып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мұғалімі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6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537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11.30 - 12.20</a:t>
                      </a:r>
                      <a:endParaRPr lang="kk-KZ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алушылардың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жетістіктерін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мониторингілеуге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жүйелі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тәсілді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ұйымдастыру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(БАБЖМ,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сауаттылығы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жаратылыстану-ғылыми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сауаттылық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just"/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Лариса Анатольевна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Таргаева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Эльвина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Геннадьевна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Дубовская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№29 ЖОМ </a:t>
                      </a:r>
                      <a:r>
                        <a:rPr lang="kk-KZ" sz="12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бастауыш сынып</a:t>
                      </a:r>
                      <a:r>
                        <a:rPr lang="kk-KZ" sz="12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мұғалімдері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kk-KZ" sz="12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23 тамыз, сағат 10.00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орны: Ә.Бөкейхан ат. мектеп - лицейі</a:t>
            </a:r>
          </a:p>
          <a:p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Шолпан </a:t>
            </a:r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Шаханқызы Қайырғазина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Инклюзивті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педагогтерінің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23818"/>
              </p:ext>
            </p:extLst>
          </p:nvPr>
        </p:nvGraphicFramePr>
        <p:xfrm>
          <a:off x="387732" y="2239958"/>
          <a:ext cx="6779171" cy="585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699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8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10.00- 11.40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кеңістігіне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қатысатындарға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бастапқы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мүмкіндіктер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жасау-инклюзивті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берудің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жаңа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парадигмасы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А.Ф.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Сивирина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беру</a:t>
                      </a:r>
                      <a:r>
                        <a:rPr lang="ru-RU" sz="12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бөлімінің</a:t>
                      </a:r>
                      <a:r>
                        <a:rPr lang="ru-RU" sz="12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бас </a:t>
                      </a:r>
                      <a:r>
                        <a:rPr lang="ru-RU" sz="12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маманы</a:t>
                      </a:r>
                      <a:endParaRPr lang="ru-RU" sz="1200" b="1" i="1" kern="1200" baseline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Шолпан Саменқызы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Нұрахметова, </a:t>
                      </a: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 беру бөлімі ӘК меңгерушісінің м.а</a:t>
                      </a:r>
                      <a:endParaRPr lang="ru-RU" sz="14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65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Нейропсихологиялық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түзету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оқудағы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қиындықтардың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алдын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Элла Юрьевна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Сарсенбаева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«Ә.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Марғұлан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ППУ» КЕАҚ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педагогика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мектебінің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аға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оқытушысы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Арнайы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педагогика»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кафедрасының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п.ғ.к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., 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беретін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мектептегі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бейімделу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әлеуметтену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үйлесімділік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Яна Александровна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Мисюль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А.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Байтұрсынұлы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бастауыш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сынып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мұғалімі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0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ЕББҚЕ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балаларда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оқудың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функционалдық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сауаттылығын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Мунира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Зейноллақызы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Ахметзянова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С.Торайғыров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мұғалімі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0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беретін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мектепте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инклюзивті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беруді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асыратын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мұғалімнің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автоматтандырылған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орны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Мадина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Иренғаипқызы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Қайырбаева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№36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директорының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орынбасары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1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Күнделік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жүйесімен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істеу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технологиялары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Любовь Анатольевна Щербакова, №26 ЖОМ директоры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орны: №26 ЖОМ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Шолпан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Саменқызы Нұрахметова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білім беру бөлімі ӘК меңгерушісінің м.а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Инклюзивті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педагогтерінің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27603"/>
              </p:ext>
            </p:extLst>
          </p:nvPr>
        </p:nvGraphicFramePr>
        <p:xfrm>
          <a:off x="387732" y="2146814"/>
          <a:ext cx="6779171" cy="5789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22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7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11.50-12.20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әдебиеті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сабағында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ерекше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беруді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оқушылармен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түрлері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Салтанат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Маратқызы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Арынова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№ 6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3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Жаратылыстану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сабақтарында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ЕББҚЕ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уәждемесін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қалыптастыру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Әйгерім</a:t>
                      </a:r>
                      <a:r>
                        <a:rPr lang="ru-RU" sz="12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Даулетқызы</a:t>
                      </a:r>
                      <a:r>
                        <a:rPr lang="ru-RU" sz="12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Ерсаин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Карина Юрьевна Казанцева,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С.Торайғыров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ЖОМ биология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география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мұғалімдері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72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ілім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ортасы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жағдайында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мінез-құлыққа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қолданбалы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талдауды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қолдана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ЕББҚЕ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балаларды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сүйемелдеу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Мадина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Ерсінқызы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Бейсембекова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№ 43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логопеді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9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Ата-ана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көзімен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ерекше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әлемі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Әсел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Қамидоллақызы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Досмұхамбетова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6 ЖОМ педагог–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ассистенті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811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Сөйлеу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дамуының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бұзылуын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түзетуде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заманауи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логопедиялық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технологияларды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Майда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Қайниденқызы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Макашева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 Қ.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Беқхожин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логопеді</a:t>
                      </a:r>
                      <a:endParaRPr lang="ru-R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3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логопункті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жағдайында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жойылған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дизартрияны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жеңу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түзету-логопедиялық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Анасовна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Шабанова,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«Ә.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Марғұлан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ППУ» КЕАҚ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педагогика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мектебінің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Арнайы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педагогика»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оқытушы-сарапшысы</a:t>
                      </a:r>
                      <a:r>
                        <a:rPr lang="ru-RU" sz="120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№29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логопеді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15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ЕББҚЕ оқушылармен жұмыста фототерапия әдісін қолдану.</a:t>
                      </a: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Татьяна Сергеевна Фирсова, № 36 ЖОМ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психологі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Орта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буында</a:t>
                      </a:r>
                      <a:r>
                        <a:rPr lang="kk-KZ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ғы интеллектуалды дамуы бұзылған балалармен жұмыс.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Жазира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Пішембайқызы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Омарханова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№ 26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психологі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3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пәні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90976"/>
              </p:ext>
            </p:extLst>
          </p:nvPr>
        </p:nvGraphicFramePr>
        <p:xfrm>
          <a:off x="454407" y="2402592"/>
          <a:ext cx="6779171" cy="7514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5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Время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 / Сожержание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–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мүмкіндіктер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уақыты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интербелсенді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инновациялық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тәжірибені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таныстыру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2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10.00- 10.40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2023-2024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жылының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және 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Оқуға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заманауи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әдістемелік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кабинетінің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жобаларын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/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Дауржан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Қайыргелдіұлы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Кульжанов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бөлімінің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әдіскері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Оқуға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құштар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мектеп-оқуға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құштар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ұлт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жобасын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іске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шеңберінде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турнирлерді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өткізу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ерекшеліктері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Болат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Серғалиұлы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Мұқышев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26 ЖОМ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5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Археологиялық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тарихи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турларды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өткізу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Зарина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Ерсайынқызы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Рахимбаева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11 ЖОМ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2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9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10.50-13.00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Инклюзивті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шеңберінде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ЕББҚЕ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балаларды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Әлия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Жанатқызы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Абишева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№ 6 ЖОМ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ЕББҚЕ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балаларда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түсініп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жазуды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мәселелер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Инсар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Болатұлы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Сарсикеев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26 ЖОМ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90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ЕББҚЕ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үшін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дүниежүзілік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орта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мерзімді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жоспарлау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мақсаттарын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бейімдеу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l"/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Гүлсүнай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Серікқызы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Ардабаева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№40 ЖОМ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үдерісіндегі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тарихи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қайта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құру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әдістемесі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Серік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Еркешұлы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Еркеш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Байтұрсынұлы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412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сабақтарында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технологиясын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қолдану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Дастан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Бахитұлы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Қайырбеков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№38 НМ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615">
                <a:tc rowSpan="2"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Павлодар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Ертіс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өңірінің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зерттеудегі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пен ЖОО-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әрекеті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Данияр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Юрьевич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Кусаинов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Нұртазина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ЖОМ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мұғалімі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992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732" y="1475953"/>
            <a:ext cx="67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22 тамыз, сағат 10.00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орны: М.Алимбаев ат. ЖОМ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Модератор: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Дауржан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Қайыргелдіұлы Кульжанов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әдіскері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9635"/>
            <a:ext cx="6045667" cy="1185637"/>
          </a:xfrm>
          <a:custGeom>
            <a:avLst/>
            <a:gdLst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62121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805714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6212114"/>
              <a:gd name="connsiteY0" fmla="*/ 0 h 928914"/>
              <a:gd name="connsiteX1" fmla="*/ 6212114 w 6212114"/>
              <a:gd name="connsiteY1" fmla="*/ 0 h 928914"/>
              <a:gd name="connsiteX2" fmla="*/ 5718628 w 6212114"/>
              <a:gd name="connsiteY2" fmla="*/ 928914 h 928914"/>
              <a:gd name="connsiteX3" fmla="*/ 0 w 6212114"/>
              <a:gd name="connsiteY3" fmla="*/ 928914 h 928914"/>
              <a:gd name="connsiteX4" fmla="*/ 0 w 6212114"/>
              <a:gd name="connsiteY4" fmla="*/ 0 h 928914"/>
              <a:gd name="connsiteX0" fmla="*/ 0 w 5718628"/>
              <a:gd name="connsiteY0" fmla="*/ 0 h 928914"/>
              <a:gd name="connsiteX1" fmla="*/ 5138057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09686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  <a:gd name="connsiteX0" fmla="*/ 0 w 5718628"/>
              <a:gd name="connsiteY0" fmla="*/ 0 h 928914"/>
              <a:gd name="connsiteX1" fmla="*/ 5110599 w 5718628"/>
              <a:gd name="connsiteY1" fmla="*/ 0 h 928914"/>
              <a:gd name="connsiteX2" fmla="*/ 5718628 w 5718628"/>
              <a:gd name="connsiteY2" fmla="*/ 928914 h 928914"/>
              <a:gd name="connsiteX3" fmla="*/ 0 w 5718628"/>
              <a:gd name="connsiteY3" fmla="*/ 928914 h 928914"/>
              <a:gd name="connsiteX4" fmla="*/ 0 w 5718628"/>
              <a:gd name="connsiteY4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628" h="928914">
                <a:moveTo>
                  <a:pt x="0" y="0"/>
                </a:moveTo>
                <a:lnTo>
                  <a:pt x="5110599" y="0"/>
                </a:lnTo>
                <a:lnTo>
                  <a:pt x="5718628" y="928914"/>
                </a:lnTo>
                <a:lnTo>
                  <a:pt x="0" y="92891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10800000" flipH="1">
            <a:off x="5461807" y="174172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10800000" flipH="1">
            <a:off x="5772191" y="174171"/>
            <a:ext cx="906468" cy="1181100"/>
          </a:xfrm>
          <a:prstGeom prst="parallelogram">
            <a:avLst>
              <a:gd name="adj" fmla="val 7052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0800000" flipH="1">
            <a:off x="6070935" y="174170"/>
            <a:ext cx="906468" cy="1181100"/>
          </a:xfrm>
          <a:prstGeom prst="parallelogram">
            <a:avLst>
              <a:gd name="adj" fmla="val 70528"/>
            </a:avLst>
          </a:prstGeom>
          <a:solidFill>
            <a:srgbClr val="7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388" y="441556"/>
            <a:ext cx="560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пәні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мұғалімдерінің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фокус-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83015"/>
              </p:ext>
            </p:extLst>
          </p:nvPr>
        </p:nvGraphicFramePr>
        <p:xfrm>
          <a:off x="387732" y="2146814"/>
          <a:ext cx="6779171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228"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шеберлік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сағаты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практикалық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сессия)  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74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Павлодар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Ертіс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өңірінің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тарихын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зерттеудегі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пен ЖОО-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ның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әрекеті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r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Дулат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Боранбайұлы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Омаров, № 26 ЖОМ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30">
                <a:tc>
                  <a:txBody>
                    <a:bodyPr/>
                    <a:lstStyle/>
                    <a:p>
                      <a:pPr algn="ctr"/>
                      <a:r>
                        <a:rPr lang="kk-KZ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Түзеу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мекемелеріндегі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мектептерде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география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сабақтарын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Қайрат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Қайроллаұлы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Сұлтанғазы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45 ЖОМ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тарих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география </a:t>
                      </a:r>
                      <a:r>
                        <a:rPr lang="ru-RU" sz="1200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мұғалімі</a:t>
                      </a:r>
                      <a:endParaRPr lang="ru-RU" sz="1200" b="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8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7753</TotalTime>
  <Words>7239</Words>
  <Application>Microsoft Office PowerPoint</Application>
  <PresentationFormat>Произвольный</PresentationFormat>
  <Paragraphs>1174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Intro 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</dc:title>
  <dc:creator>Елнұр Байдаулет</dc:creator>
  <cp:lastModifiedBy>Пользователь</cp:lastModifiedBy>
  <cp:revision>633</cp:revision>
  <cp:lastPrinted>2023-08-17T05:47:01Z</cp:lastPrinted>
  <dcterms:created xsi:type="dcterms:W3CDTF">2022-03-20T18:32:27Z</dcterms:created>
  <dcterms:modified xsi:type="dcterms:W3CDTF">2023-08-17T12:31:46Z</dcterms:modified>
</cp:coreProperties>
</file>